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lo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ສະບັບເລກທີ 16</a:t>
            </a:r>
            <a:r xmlns:a="http://schemas.openxmlformats.org/drawingml/2006/main">
              <a:rPr lang="l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ໄດ້</a:t>
            </a:r>
            <a:r xmlns:a="http://schemas.openxmlformats.org/drawingml/2006/main">
              <a:rPr lang="l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ຄໍາ</a:t>
            </a:r>
            <a:r xmlns:a="http://schemas.openxmlformats.org/drawingml/2006/main">
              <a:rPr lang="l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ຂອງ</a:t>
            </a:r>
            <a:r xmlns:a="http://schemas.openxmlformats.org/drawingml/2006/main">
              <a:rPr lang="l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ພຣະເຈົ້າ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o" altLang="ko-KR" sz="4000"/>
              <a:t>ພະເຈົ້າ​ເອີ້ນ​ໂມເຊ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ຄຳຖາມມື້ນີ້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ເມື່ອ​ໂມເຊ​ໄດ້​ຍິນ​ສຸລະສຽງ​ຂອງ​ພະເຈົ້າ ລາວ​ເຫັນ​ຫຍັງ?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ໝາກ ອະງຸ່ນທີ່ສວຍງາມ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ເມກ ແລະ ຟ້າຮ້ອງ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ເຜົາໄຫມ້ພຸ່ມໄມ້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ທະ​ເລ​ແບ່ງ​ອອກ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lo" altLang="ko-KR" sz="2800">
                <a:solidFill>
                  <a:srgbClr val="FF0000"/>
                </a:solidFill>
              </a:rPr>
              <a:t>ເຜົາໄຫມ້ພຸ່ມໄມ້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ສະບັບເລກທີ 25 ພຣະຄໍາຂອງພຣະເຈົ້າ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400"/>
              <a:t>ກີເດໂອນ ແລະ 300 ຄົນຂອງລາວ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ມື້ນີ້</a:t>
            </a:r>
            <a:r xmlns:a="http://schemas.openxmlformats.org/drawingml/2006/main">
              <a:rPr lang="lo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ຄໍາ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/>
              <a:t>ເມື່ອ​ເທວະດາ​ຂອງ​ພຣະເຈົ້າຢາເວ​ມາ​ປາກົດ​ແກ່​ກີເດໂອນ ລາວ​ຈຶ່ງ​ເວົ້າ​ວ່າ, “ພຣະເຈົ້າຢາເວ​ສະຖິດ​ຢູ່​ກັບ​ເຈົ້າ, ນັກຮົບ​ທີ່​ມີ​ອຳນາດ.”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ຜູ້ພິພາກສາ</a:t>
            </a:r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ທູດ​ຂອງ​ພຣະ​ຜູ້​ເປັນ​ເຈົ້າ​ໄດ້​ມາ​ປະ​ກົດ​ຕໍ່​ກີ​ເດໂອນ ແລະ​ກ່າວ​ວ່າ, “ພຣະ​ເຈົ້າ​ສະ​ຖິດ​ຢູ່​ກັບ​ເຈົ້າ, ນັກ​ຮົບ​ທີ່​ຍິ່ງ​ໃຫຍ່.” ພະເຈົ້າ​ໄດ້​ໃຫ້​ຄວາມ​ໝັ້ນ​ໃຈ​ແກ່​ລາວ​ໂດຍ​ທາງ​ນ້ຳ​ຕົກ​ແລະ​ຂົນ​ແກະ.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ເມື່ອ​ລາວ​ໝັ້ນ​ໃຈ​ວ່າ​ພະເຈົ້າ​ເອີ້ນ​ລາວ ລາວ​ໄດ້​ທຳລາຍ​ພະບາອານ​ແລະ​ແທ່ນ​ບູຊາ​ທີ່​ຊາວ​ອິດສະລາແອນ​ນະມັດສະການ.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ພະເຈົ້າ​ບອກ​ກີເດໂອນ​ໃຫ້​ເລືອກ​ເອົາ​ນັກຮົບ​ເພື່ອ​ເອົາ​ຊະນະ​ຊາວ​ມີດີອານ. ອີງ​ຕາມ​ການ​ສັ່ງ​ສອນ​ຂອງ​ພຣະ​ເຈົ້າ, ພຽງ​ແຕ່ 300 ຜູ້​ຊາຍ​ໄດ້​ຖືກ​ຄັດ​ເລືອກ.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ພະເຈົ້າ​ໄດ້​ໃຫ້​ພະອົງ​ມີ​ແຜນການ​ທີ່​ອັດສະຈັນ​ເພື່ອ​ໂຈມຕີ​ເຂົາ​ເຈົ້າ. ພຣະ​ເຈົ້າ​ໄດ້​ປ່ອຍ​ໃຫ້​ເຂົາ​ເຈົ້າ​ມີ​ແກ​ແລະ​ໄຫ​ເປົ່າ​ທີ່​ມີ​ໄຟ​ຢູ່​ໃນ.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ໃນ​ຕອນ​ກາງຄືນ, ກີເດໂອນ​ແລະ​ຄົນ​ຂອງ​ລາວ 300 ຄົນ​ໄດ້​ປະຕິບັດ​ຕາມ​ແຜນການ​ທີ່​ພຣະ​ເຈົ້າ​ໄດ້​ມອບ​ໃຫ້. ພວກເຂົາ​ໄດ້​ຊະນະ​ສົງຄາມ​ກັບ​ຊາວ​ມີດີອານ.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ບົດຮຽນມື້ນີ້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ກີເດໂອນ ແລະ ທະຫານ 300 ຄົນຂອງລາວໄດ້ຊະນະສົງຄາມກັບຊາວມີດີອານຈໍານວນຫລາຍໂດຍການເຊື່ອຟັງຄໍາສັ່ງຂອງພຣະເຈົ້າເທົ່ານັ້ນ.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ຄວາມລັບທີ່ຈະຊະນະໃນຊີວິດຂອງຂ້ອຍແມ່ນການເຊື່ອຟັງພຣະເຈົ້າ.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3200"/>
              <a:t>ພຣະເຈົ້າ?</a:t>
            </a:r>
            <a:r xmlns:a="http://schemas.openxmlformats.org/drawingml/2006/main">
              <a:rPr lang="l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rgbClr val="C00000"/>
                </a:solidFill>
              </a:rPr>
              <a:t>ພຣະເຈົ້າ..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ພະອົງ​ເປັນ​ພະເຈົ້າ​ຜູ້​ມີ​ລິດທານຸພາບ​ສູງ​ສຸດ​ທີ່​ສາມາດ​ເອົາ​ຊະນະ​ກຳລັງ​ສັດຕູ​ຈຳນວນ​ຫຼາຍ​ທີ່​ມີ​ພຽງ​ແຕ່ 300 ຄົນ.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ຄຳຖາມມື້ນີ້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ອັນ​ໃດ​ບໍ່​ໄດ້​ໃຊ້​ສຳລັບ​ກີເດໂອນ​ແລະ​ທະຫານ 300 ຄົນ​ເພື່ອ​ເອົາ​ຊະນະ​ສັດຕູ?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ໄຫ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swords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ໄຟ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trumpets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lo" altLang="ko-KR" sz="2800">
                <a:solidFill>
                  <a:srgbClr val="FF0000"/>
                </a:solidFill>
              </a:rPr>
              <a:t>swords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ພຣະຄໍາຂອງມື້ນີ້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ເມື່ອ​ພຣະ​ຜູ້​ເປັນ​ເຈົ້າ​ເຫັນ​ວ່າ​ລາວ​ໄດ້​ໄປ​ເບິ່ງ, ພຣະ​ເຈົ້າ​ໄດ້​ເອີ້ນ​ລາວ</a:t>
            </a:r>
          </a:p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ຈາກ​ພາຍ​ໃນ​ພຸ່ມ​ໄມ້​,</a:t>
            </a:r>
          </a:p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"ໂມເຊ! ໂມເຊ!" ແລະໂມເຊເວົ້າວ່າ, "ຂ້ອຍຢູ່ນີ້."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ອົບພະຍົບ</a:t>
            </a:r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ມື້ນີ້</a:t>
            </a:r>
            <a:r xmlns:a="http://schemas.openxmlformats.org/drawingml/2006/main">
              <a:rPr lang="lo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ຄໍາ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/>
              <a:t>ເມື່ອ​ເທວະດາ​ຂອງ​ພຣະເຈົ້າຢາເວ​ມາ​ປາກົດ​ແກ່​ກີເດໂອນ ລາວ​ຈຶ່ງ​ເວົ້າ​ວ່າ, “ພຣະເຈົ້າຢາເວ​ສະຖິດ​ຢູ່​ກັບ​ເຈົ້າ, ນັກຮົບ​ທີ່​ມີ​ອຳນາດ.”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ຜູ້ພິພາກສາ</a:t>
            </a:r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ສະບັບເລກທີ 26 ພຣະຄໍາຂອງພຣະເຈົ້າ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o" altLang="ko-KR" sz="4000"/>
              <a:t>Samson, ເປັນ Warrior ທີ່​ເຂັ້ມ​ແຂງ.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ພຣະຄໍາຂອງມື້ນີ້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ຜູ້ຍິງ​ໄດ້​ເກີດ​ລູກຊາຍ​ຜູ້​ໜຶ່ງ ແລະ​ໃສ່​ຊື່​ໃຫ້​ລາວ​ວ່າ ແຊມຊັນ. ລາວ​ໃຫຍ່​ຂຶ້ນ ແລະ​ພຣະເຈົ້າຢາເວ​ໄດ້​ອວຍພອນ​ລາວ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ຜູ້ພິພາກສາ</a:t>
            </a:r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ມີ​ຜູ້​ນຳ​ຄົນ​ໜຶ່ງ​ຊື່​ວ່າ​ແຊມຊັນ​ໃນ​ບັນດາ​ຜູ້ນຳ​ຊາວ​ອິດສະລາແອນ. ລາວເປັນຜູ້ຊາຍທີ່ຈະແຍກອອກຈາກພຣະເຈົ້າຕັ້ງແຕ່ເກີດ.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ແຊມຊັນເປັນນັກຮົບທີ່ແຂງແຮງຫຼາຍ. ເພາະ​ຊາມຊອນ ຊາວ​ຟີລິດສະຕິນ​ແລະ​ປະເທດ​ອື່ນໆ​ທີ່​ກົດຂີ່​ພວກເຂົາ​ບໍ່​ສາມາດ​ກົດຂີ່​ຊາວ​ອິດສະລາແອນ​ໄດ້</a:t>
            </a:r>
            <a:r xmlns:a="http://schemas.openxmlformats.org/drawingml/2006/main">
              <a:rPr lang="lo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ອີກຕໍ່ໄປ.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ຄວາມເຂັ້ມແຂງຂອງລາວມາຈາກຜົມຂອງລາວ. ແຕ່, ຜົມຂອງລາວໄດ້ຖືກໂກນໂດຍການຖືກຫຼອກລວງ. ດັ່ງນັ້ນ, ລາວສູນເສຍພະລັງງານຂອງລາວ.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ແຊມຊັນ​ຖືກ​ຍຶດ ແລະ​ຖືກ​ສັດຕູ​ຫົວຂວັນ. ລາວເສຍໃຈທີ່ຖືກຫລອກລວງຍ້ອນຄວາມຈອງຫອງ.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ແຊມຊັນ​ໄດ້​ອະທິດຖານ​ເຖິງ​ພະເຈົ້າ​ເພື່ອ​ໃຫ້​ລາວ​ເຂັ້ມແຂງ​ຂຶ້ນ​ອີກ​ຄັ້ງ​ສຸດ​ທ້າຍ. ພຣະ​ເຈົ້າ​ໄດ້​ຕອບ​ຄໍາ​ອະ​ທິ​ຖານ​ຂອງ​ພຣະ​ອົງ​ແລະ​ໃຫ້​ເຂົາ​ໃນ​ທີ່​ສຸດ​ພະ​ລັງ​ງານ.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ບົດຮຽນມື້ນີ້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ແຊມຊັນ​ເປັນ​ຄົນ​ທີ່​ໄດ້​ຮັບ​ພຣະ​ຄຸນ​ພິ​ເສດ ແລະ ການ​ເອີ້ນ​ຈາກ​ພຣະ​ເຈົ້າ.</a:t>
            </a:r>
            <a:r xmlns:a="http://schemas.openxmlformats.org/drawingml/2006/main">
              <a:rPr lang="l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ແຕ່, ຍ້ອນຄວາມຈອງຫອງຂອງລາວ,</a:t>
            </a:r>
          </a:p>
          <a:p>
            <a:pPr xmlns:a="http://schemas.openxmlformats.org/drawingml/2006/main" algn="ctr"/>
            <a:r xmlns:a="http://schemas.openxmlformats.org/drawingml/2006/main">
              <a:rPr lang="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ລາວສູນເສຍພວກເຂົາທັງຫມົດ.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ພວກເຮົາຍັງເປັນເດັກນ້ອຍທີ່ຮັກແພງຂອງພຣະເຈົ້າທີ່ໄດ້ຮັບພຣະຄຸນແລະພາລະກິດຂອງພຣະເຈົ້າ.</a:t>
            </a:r>
            <a:r xmlns:a="http://schemas.openxmlformats.org/drawingml/2006/main">
              <a:rPr lang="l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ດັ່ງນັ້ນ, ພວກເຮົາຕ້ອງຖ່ອມຕົວຕໍ່ພຣະຄໍາຂອງພຣະເຈົ້າ.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o" altLang="ko-KR" sz="3200"/>
              <a:t>ພຣະເຈົ້າ?</a:t>
            </a:r>
            <a:r xmlns:a="http://schemas.openxmlformats.org/drawingml/2006/main">
              <a:rPr lang="l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sz="3600">
                <a:solidFill>
                  <a:srgbClr val="C00000"/>
                </a:solidFill>
              </a:rPr>
              <a:t>ພຣະເຈົ້າ..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ພຣະເຈົ້າຟັງແລະຕອບຄໍາອະທິຖານທີ່ຈິງຈັງແລະຄວາມຈິງຂອງພວກເຮົາ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ບໍ່.</a:t>
            </a:r>
            <a:r xmlns:a="http://schemas.openxmlformats.org/drawingml/2006/main">
              <a:rPr lang="l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l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ໄດ້</a:t>
            </a:r>
            <a:r xmlns:a="http://schemas.openxmlformats.org/drawingml/2006/main">
              <a:rPr lang="l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ຄໍາ</a:t>
            </a:r>
            <a:r xmlns:a="http://schemas.openxmlformats.org/drawingml/2006/main">
              <a:rPr lang="l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ຂອງ</a:t>
            </a:r>
            <a:r xmlns:a="http://schemas.openxmlformats.org/drawingml/2006/main">
              <a:rPr lang="l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ພຣະເຈົ້າ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400"/>
              <a:t>ໄພພິບັດສິບ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ຄຳຖາມມື້ນີ້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ອຳນາດຂອງແຊມຊັນມາຈາກໃສ?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ຜົມ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ແຂນ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ຂາ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ຕາ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lo" altLang="ko-KR" sz="2800">
                <a:solidFill>
                  <a:srgbClr val="FF0000"/>
                </a:solidFill>
              </a:rPr>
              <a:t>ຜົມ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ພຣະຄໍາຂອງມື້ນີ້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ຜູ້ຍິງ​ໄດ້​ເກີດ​ລູກຊາຍ​ຜູ້​ໜຶ່ງ ແລະ​ໃສ່​ຊື່​ໃຫ້​ລາວ​ວ່າ ແຊມຊັນ. ລາວ​ໃຫຍ່​ຂຶ້ນ ແລະ​ພຣະເຈົ້າຢາເວ​ໄດ້​ອວຍພອນ​ລາວ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ຜູ້ພິພາກສາ</a:t>
            </a:r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ສະບັບເລກທີ 27 ພຣະຄໍາຂອງພຣະເຈົ້າ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3600"/>
              <a:t>Ruth, ແມ່ຍິງທີ່ມີລັກສະນະສູງສົ່ງ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ພຣະຄໍາຂອງມື້ນີ້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bg1">
                    <a:lumMod val="50000"/>
                  </a:schemeClr>
                </a:solidFill>
              </a:rPr>
              <a:t>ປະ ຊາ ຊົນ ຂອງ ທ່ານ ຈະ ເປັນ ປະ ຊາ ຊົນ ຂອງ ຂ້າ ພະ ເຈົ້າ ແລະ ພຣະ ເຈົ້າ ຂອງ ທ່ານ ພຣະ ເຈົ້າ ຂອງ ຂ້າ ພະ ເຈົ້າ.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</a:t>
            </a:r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ຍິງ​ຊາວ​ຢິວ​ຄົນ​ໜຶ່ງ ນາໂອມີ​ມີ​ລູກ​ຊາຍ​ສອງ​ຄົນ​ທີ່​ແຕ່ງ​ດອງ​ກັບ​ຄົນ​ຕ່າງ​ຊາດ. ແຕ່, ລູກຊາຍສອງຄົນຂອງນາງໄດ້ເສຍຊີວິດ. ດັ່ງນັ້ນ, ນາງຈຶ່ງຖືກປະຖິ້ມໄວ້ກັບລູກສາວແມ່ໝ້າຍສອງຄົນ.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ນາໂອມີຕັດສິນໃຈກັບໄປບ້ານຂອງລາວໃນຢູດາ. ນາງ​ເວົ້າ​ກັບ​ລູກ​ເຂີຍ​ສອງ​ຄົນ​ຂອງ​ນາງ​ໃຫ້​ກັບ​ບ້ານ. ແຕ່​ວ່າ, ລູກ​ເຂີຍ​ຜູ້​ທີ​ສອງ​ຂອງ​ນາງ​ບໍ່​ໄດ້​ກັບ​ຄືນ​ໄປ​ບ້ານ​ເກີດ, ແຕ່​ໄດ້​ຕາມ​ແມ່​ເຖົ້າ​ໄປ​ຢູ່​ໃນ​ຢູດາ.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ລຶດ​ຕ້ອງ​ເກັບ​ເຂົ້າ​ໄປ​ຢູ່​ກັບ​ນາໂອມີ ເພາະ​ນາງ​ບໍ່​ມີ​ຜົວ​ທີ່​ຈະ​ຈັດການ​ຄອບຄົວ.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ນາງ​ໄດ້​ໄປ​ເກັບ​ເອົາ​ເຂົ້າ​ທີ່​ເຫຼືອ​ຢູ່​ໃນ​ນາ​ຂອງ​ໂບອາດ. ໂບອາດ​ຄິດ​ວ່າ​ລາວ​ເປັນ​ຜູ້​ຍິງ​ທີ່​ສູງ​ສົ່ງ ແລະ​ລາວ​ໄດ້​ແຕ່ງ​ດອງ​ກັບ​ລຶດ.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ໂບອາດ​ໄດ້​ຮັບ Ruth ແລະ Naomi ມາ​ເປັນ​ຄອບຄົວ ແລະ​ມີ​ຊີວິດ​ທີ່​ມີ​ຄວາມ​ສຸກ. ໃນ​ອະນາຄົດ ກະສັດ​ດາວິດ​ແລະ​ພະ​ເຍຊູ​ມາ​ຈາກ​ສາຍ​ຂອງ​ໂບອາດ​ແລະ​ຣຸດ.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/>
              <a:t>ບົດຮຽນມື້ນີ້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Ruth ເປັນຄົນຕ່າງຊາດ. ນາງ​ເປັນ​ຜູ້​ຍິງ​ທີ່​ດີ​ແລະ​ຈິງ​ໃຈ ແລະ​ຮັບໃຊ້​ແມ່​ເຖົ້າ​ຂອງ​ລາວ​ເປັນ​ຢ່າງ​ດີ.</a:t>
            </a:r>
          </a:p>
          <a:p>
            <a:pPr xmlns:a="http://schemas.openxmlformats.org/drawingml/2006/main" algn="ctr"/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ດັ່ງນັ້ນ, ນາງໄດ້ຮັບພອນ.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ພວກເຮົາຍັງຕ້ອງຊ່ວຍເພື່ອນບ້ານຂອງພວກເຮົາ</a:t>
            </a:r>
          </a:p>
          <a:p>
            <a:pPr xmlns:a="http://schemas.openxmlformats.org/drawingml/2006/main" algn="ctr"/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ແລະນະມັດສະການພຣະເຈົ້າ</a:t>
            </a:r>
          </a:p>
          <a:p>
            <a:pPr xmlns:a="http://schemas.openxmlformats.org/drawingml/2006/main" algn="ctr"/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ດ້ວຍ​ໃຈ​ດີ​ແລະ​ຈິງ​ໃຈ.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ພຣະຄໍາຂອງມື້ນີ້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ແລະ ຊາວ​ເອຢິບ​ຈະ​ຮູ້​ວ່າ​ເຮົາ​ແມ່ນ​ພຣະ​ຜູ້​ເປັນ​ເຈົ້າ ເມື່ອ​ເຮົາ​ຍື່ນ​ມື​ອອກ​ໄປ​ຕໍ່ສູ້​ກັບ​ເອຢິບ ແລະ​ນຳ​ເອົາ​ຊາວ​ອິດສະລາແອນ​ອອກ​ຈາກ​ເມືອງ​ນັ້ນ.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ອົບພະຍົບ</a:t>
            </a:r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3200"/>
              <a:t>ພຣະເຈົ້າ?</a:t>
            </a:r>
            <a:r xmlns:a="http://schemas.openxmlformats.org/drawingml/2006/main">
              <a:rPr lang="l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rgbClr val="C00000"/>
                </a:solidFill>
              </a:rPr>
              <a:t>ພຣະເຈົ້າ..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ພະເຈົ້າ​ບໍ່​ໄດ້​ເບິ່ງ​ຮູບ​ຮ່າງ​ຕົວ​ນອກ ແຕ່​ເບິ່ງ​ທີ່​ຫົວໃຈ.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ຄຳຖາມມື້ນີ້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ເປັນ​ຫຍັງ​ນາໂອມີ​ຈຶ່ງ​ກັບ​ຈາກ​ໂມອາບ​ໄປ​ຢູດາ?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ເພາະ​ນາງ​ເຈັບ..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ເພາະຜົວຕາຍ..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ເພາະ​ວ່າ​ລູກ​ຊາຍ​ສອງ​ຄົນ​ຂອງ​ນາງ​ໄດ້​ເສຍ​ຊີ​ວິດ..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ເພາະ​ຢາກ​ພົບ​ກັບ​ຄອບ​ຄົວ..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lo" altLang="ko-KR" sz="2800">
                <a:solidFill>
                  <a:srgbClr val="FF0000"/>
                </a:solidFill>
              </a:rPr>
              <a:t>ເພາະ​ວ່າ​ລູກ​ຊາຍ​ສອງ​ຄົນ​ຂອງ​ນາງ​ໄດ້​ເສຍ​ຊີ​ວິດ..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ພຣະຄໍາຂອງມື້ນີ້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bg1">
                    <a:lumMod val="50000"/>
                  </a:schemeClr>
                </a:solidFill>
              </a:rPr>
              <a:t>ປະ ຊາ ຊົນ ຂອງ ທ່ານ ຈະ ເປັນ ປະ ຊາ ຊົນ ຂອງ ຂ້າ ພະ ເຈົ້າ ແລະ ພຣະ ເຈົ້າ ຂອງ ທ່ານ ພຣະ ເຈົ້າ ຂອງ ຂ້າ ພະ ເຈົ້າ.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Ruth</a:t>
            </a:r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ສະບັບເລກທີ 28 ພຣະຄໍາຂອງພຣະເຈົ້າ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400"/>
              <a:t>ການອະທິຖານຂອງ Hannah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ພຣະຄໍາຂອງມື້ນີ້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ແລະ​ເດັກ​ຊາຍ​ຊາ​ມູ​ເອນ​ໄດ້​ສືບ​ຕໍ່​ຂະ​ຫຍາຍ​ຕົວ​ໃນ​ສະ​ສູງ​ແລະ​ເປັນ​ທີ່​ພໍ​ໃຈ​ຂອງ​ພຣະ​ຜູ້​ເປັນ​ເຈົ້າ​ແລະ​ກັບ​ຜູ້​ຊາ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ຊາມູເອນ</a:t>
            </a:r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Hannah ບໍ່ມີລູກຊາຍ. ດັ່ງນັ້ນ, ນາງ​ຈຶ່ງ​ໂສກເສົ້າ​ຫຼາຍ​ຈົນ​ໄດ້​ອະທິດຖານ​ເຖິງ​ພະເຈົ້າ. "ໂອ້, ພຣະ​ບິ​ດາ, ຖ້າ​ຫາກ​ວ່າ​ທ່ານ​ໃຫ້​ລູກ​ຊາຍ​ໃຫ້​ຂ້າ​ພະ​ເຈົ້າ, ຂ້າ​ພະ​ເຈົ້າ​ຈະ​ໃຫ້​ເຂົາ​ສໍາ​ລັບ​ທ່ານ​ຕະ​ຫຼອດ​ຊີ​ວິດ​ຂອງ​ເຂົາ."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ພະເຈົ້າຈື່ຄຳອະທິດຖານຂອງນາງ ແລະໃຫ້ນາງຮັນນາລູກຊາຍຊື່ຊາມູເອນ.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ນາງຮັນນາ​ໄດ້​ໃຫ້​ລູກ​ຊາຍ​ຂອງ​ນາງ​ໄປ​ນະມັດສະການ​ພຣະ​ເຈົ້າ​ໃນ​ພຣະ​ວິຫານ ດັ່ງ​ທີ່​ນາງ​ອະທິດຖານ​ກ່ອນ.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ຊາມູເອນ​ຢູ່​ໃນ​ວິຫານ​ນະມັດສະການ​ພະເຈົ້າ. ລາວໄດ້ຮັບພຣະຄຸນຫຼາຍຢ່າງຈາກມະນຸດແລະພຣະເຈົ້າ.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ຊາມູເອນ​ນ້ອຍ​ໄດ້​ເຕີບ​ໃຫຍ່​ຂຶ້ນ​ເປັນ​ໄວ​ໜຸ່ມ. ຈາກ​ນັ້ນ, ຕໍ່​ມາ, ລາວ​ໄດ້​ກາຍ​ເປັນ​ຜູ້​ພະຍາກອນ​ທີ່​ຟັງ​ສຸລະສຽງ​ຂອງ​ພຣະ​ເຈົ້າ.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ໂມເຊ​ໄດ້​ບອກ​ຄຳ​ສັ່ງ​ຂອງ​ພະເຈົ້າ​ຕໍ່​ກະສັດ​ຟາໂຣ​ຊາວ​ເອຢິບ. “ພຣະເຈົ້າຢາເວ​ກ່າວ​ດັ່ງນີ້: ຈົ່ງ​ປ່ອຍ​ປະຊາຊົນ​ຂອງ​ເຮົາ​ໄປ ເພື່ອ​ວ່າ​ພວກເຂົາ​ຈະ​ໄດ້​ນະມັດສະການ​ເຮົາ.”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ບົດຮຽນມື້ນີ້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ພຣະ​ເຈົ້າ​ໄດ້​ຮັບ​ຟັງ​ຄໍາ​ອະ​ທິ​ຖານ​ທັງ​ຫມົດ​ຂອງ Hannah, ຈື່​ຈໍາ​ນາງ​ແລະ​ຕອບ​ມັນ​ຢ່າງ​ເຕັມ​ທີ່.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ພຣະເຈົ້າກໍາລັງຟັງຄໍາອະທິຖານຂອງພວກເຮົາທັງຫມົດ.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ເພາະສະນັ້ນ, ພວກເຮົາຕ້ອງອະທິຖານ</a:t>
            </a:r>
          </a:p>
          <a:p>
            <a:pPr xmlns:a="http://schemas.openxmlformats.org/drawingml/2006/main" algn="ctr"/>
            <a:r xmlns:a="http://schemas.openxmlformats.org/drawingml/2006/main">
              <a:rPr lang="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ຢ່າງຈິງຈັງ ແລະຊື່ສັດ.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3200"/>
              <a:t>ພຣະເຈົ້າ?</a:t>
            </a:r>
            <a:r xmlns:a="http://schemas.openxmlformats.org/drawingml/2006/main">
              <a:rPr lang="l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rgbClr val="C00000"/>
                </a:solidFill>
              </a:rPr>
              <a:t>ພຣະເຈົ້າ..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ພຣະ​ເຈົ້າ​ໄດ້​ຮັບ​ຟັງ​ຄໍາ​ອະ​ທິ​ຖານ​ຂອງ​ພວກ​ເຮົາ​ແລະ​ໄດ້​ຕອບ​ຢ່າງ​ສັດ​ຊື່.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ມື້ນີ້</a:t>
            </a:r>
            <a:r xmlns:a="http://schemas.openxmlformats.org/drawingml/2006/main">
              <a:rPr lang="lo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ແບບສອບຖາມ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ເປັນຫຍັງນາງຮັນນາຈຶ່ງໂສກເສົ້າ?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ເພາະເຈັບທ້ອງ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ເພາະບໍ່ມີເງິນ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ເພາະ​ວ່າ​ບໍ່​ມີ​ລູກ​ຊາຍ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ເພາະ​ວ່າ​ນາງ​ເປັນ ugly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lo" altLang="ko-KR" sz="2800">
                <a:solidFill>
                  <a:srgbClr val="FF0000"/>
                </a:solidFill>
              </a:rPr>
              <a:t>ເພາະ​ວ່າ​ບໍ່​ມີ​ລູກ​ຊາຍ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ພຣະຄໍາຂອງມື້ນີ້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ແລະ​ເດັກ​ຊາຍ​ຊາ​ມູ​ເອນ​ໄດ້​ສືບ​ຕໍ່​ຂະ​ຫຍາຍ​ຕົວ​ໃນ​ສະ​ສູງ​ແລະ​ເປັນ​ທີ່​ພໍ​ໃຈ​ຂອງ​ພຣະ​ຜູ້​ເປັນ​ເຈົ້າ​ແລະ​ກັບ​ຜູ້​ຊາ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ຊາມູເອນ</a:t>
            </a:r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ບໍ່.</a:t>
            </a:r>
            <a:r xmlns:a="http://schemas.openxmlformats.org/drawingml/2006/main">
              <a:rPr lang="l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ພຣະ​ຄຳ​ຂອງ​ພຣະ​ເຈົ້າ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400"/>
              <a:t>ກະສັດ​ໂຊນ, ກະສັດ​ອົງ​ທຳອິດ​ຂອງ​ຊາດ​ອິດສະຣາເອນ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ພຣະຄໍາຂອງມື້ນີ້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ພຣະເຈົ້າຢາເວ​ຕອບ​ວ່າ, “ຈົ່ງ​ຟັງ​ພວກເຂົາ ແລະ​ໃຫ້​ພວກເຂົາ​ເປັນ​ກະສັດ.” ແລ້ວ​ຊາມູເອນ​ກໍ​ເວົ້າ​ກັບ​ຊາວ​ອິດສະລາແອນ​ວ່າ, “ທຸກຄົນ​ກັບຄືນ​ເມືອ​ເມືອງ​ຂອງຕົນ.”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ຊາມູເອນ</a:t>
            </a:r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"ພວກເຮົາຕ້ອງການກະສັດ!" ປະຊາຊົນ​ອິດສະຣາເອນ​ຂໍ​ໃຫ້​ກະສັດ​ອົງ​ໜຶ່ງ​ໃຫ້​ແກ່​ຊາມູເອນ.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“ເຮົາ​ຈະ​ໃຫ້​ເຂົາ​ເປັນ​ກະສັດ​ຕາມ​ທີ່​ເຂົາ​ຂໍ.” ພະເຈົ້າ​ຕອບ​ຊາມູເອນ.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ພະເຈົ້າ​ສົ່ງ​ຊາອຶເລ​ໄປ​ຫາ​ຊາມູເອນ. ພະເຈົ້າ​ໃຫ້​ຊາມູເອນ​ຖອກ​ນ້ຳມັນ​ໃສ່​ຫົວ​ເພື່ອ​ເປັນ​ກະສັດ​ຂອງ​ຊາດ​ອິດສະລາແອນ.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"ນີ້ແມ່ນຜູ້ນໍາຂອງພວກເຮົາ, Saul." ຊາມູເອນ​ໃຫ້​ຊາວ​ອິດສະລາແອນ​ຮູ້​ວ່າ​ພະເຈົ້າ​ໄດ້​ແຕ່ງ​ຕັ້ງ​ຊາອຶເລ​ໃຫ້​ເປັນ​ຜູ້​ນຳ​ຂອງ​ຊາດ​ອິດສະລາແອ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"ບໍ່​ມີ​ທາງ! ພະເຈົ້າແມ່ນໃຜ? ເຮົາ​ເປັນ​ພະເຈົ້າ” ຟາໂຣ​ໄດ້​ປະຕິເສດ​ຢ່າງ​ໜັກໜ່ວງ.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ທຳອິດ ຊາອຶເລ​ໄດ້​ນຳ​ຊາວ​ອິດສະລາແອນ​ດ້ວຍ​ການ​ເຊື່ອ​ຟັງ​ນໍ້າ​ໃຈ​ຂອງ​ພະເຈົ້າ​ຢ່າງ​ສັດ​ຊື່. ແນວໃດກໍຕາມ ລາວໄດ້ກາຍເປັນກະສັດທີ່ບໍ່ດີທີ່ທໍລະຍົດຕໍ່ຄວາມປະສົງຂອງພະເຈົ້າຍ້ອນຄວາມຈອງຫອງແລະຄວາມຈອງຫອງຂອງລາວ.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ບົດຮຽນມື້ນີ້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ທຳອິດ ຊາອຶເລເປັນຄົນຖ່ອມ.</a:t>
            </a:r>
          </a:p>
          <a:p>
            <a:pPr xmlns:a="http://schemas.openxmlformats.org/drawingml/2006/main" algn="ctr"/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ຢ່າງໃດກໍຕາມ, ຫຼັງຈາກທີ່ລາວກາຍເປັນກະສັດ,</a:t>
            </a:r>
          </a:p>
          <a:p>
            <a:pPr xmlns:a="http://schemas.openxmlformats.org/drawingml/2006/main" algn="ctr"/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ລາວ​ບໍ່​ເຊື່ອ​ຟັງ​ຄວາມ​ປະສົງ​ຂອງ​ພະເຈົ້າ​ອີກ​ຕໍ່​ໄປ.</a:t>
            </a:r>
          </a:p>
          <a:p>
            <a:pPr xmlns:a="http://schemas.openxmlformats.org/drawingml/2006/main" algn="ctr"/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ລາວກາຍເປັນຄົນອວດດີແລະຄວາມໂລບ.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ເຈົ້າຕ້ອງຖ່ອມຕົວຢ່າງຕໍ່ເນື່ອງເມື່ອພຣະບິດາເຈົ້າຂອງເຈົ້າຍົກເຈົ້າຂຶ້ນ.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3200"/>
              <a:t>ພຣະເຈົ້າ?</a:t>
            </a:r>
            <a:r xmlns:a="http://schemas.openxmlformats.org/drawingml/2006/main">
              <a:rPr lang="l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rgbClr val="C00000"/>
                </a:solidFill>
              </a:rPr>
              <a:t>ພຣະເຈົ້າ..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ພຣະເຈົ້າຮັກຄົນຖ່ອມຕົວ,</a:t>
            </a:r>
          </a:p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ແຕ່ປະຕິເສດຄວາມພູມໃຈ.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ຄຳຖາມມື້ນີ້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ຊາວ​ອິດສະລາແອນ​ຂໍ​ຫຍັງ​ກັບ​ຊາມູເອນ?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ອາ​ຫານ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ກະສັດ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ພຣະຄໍາຂອງພຣະເຈົ້າ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ເຮືອນ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lo" altLang="ko-KR" sz="2800">
                <a:solidFill>
                  <a:srgbClr val="FF0000"/>
                </a:solidFill>
              </a:rPr>
              <a:t>ກະສັດ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ພຣະຄໍາຂອງມື້ນີ້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ພຣະເຈົ້າຢາເວ​ຕອບ​ວ່າ, “ຈົ່ງ​ຟັງ​ພວກເຂົາ ແລະ​ໃຫ້​ພວກເຂົາ​ເປັນ​ກະສັດ.” ແລ້ວ​ຊາມູເອນ​ກໍ​ເວົ້າ​ກັບ​ຊາວ​ອິດສະລາແອນ​ວ່າ, “ທຸກຄົນ​ກັບຄືນ​ເມືອ​ເມືອງ​ຂອງຕົນ.”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ຊາມູເອນ</a:t>
            </a:r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ບໍ່.</a:t>
            </a:r>
            <a:r xmlns:a="http://schemas.openxmlformats.org/drawingml/2006/main">
              <a:rPr lang="l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ພຣະຄໍາຂອງພຣະເຈົ້າ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/>
              <a:t>ຫນຸ່ມ, David ຜູ້ທີ່ຂ້າ Goliath</a:t>
            </a:r>
            <a:r xmlns:a="http://schemas.openxmlformats.org/drawingml/2006/main">
              <a:rPr lang="lo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ພຣະຄໍາຂອງມື້ນີ້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ດາວິດ​ເວົ້າ​ກັບ​ພວກ​ຟີລິດສະຕິນ​ວ່າ, “ເຈົ້າ​ມາ​ຕໍ່ສູ້​ເຮົາ​ດ້ວຍ​ດາບ, ຫອກ ແລະ​ຫອກ, ແຕ່​ເຮົາ​ມາ​ຕໍ່ສູ້​ເຈົ້າ​ໃນ​ນາມ​ຂອງ​ພຣະເຈົ້າຢາເວ ພຣະເຈົ້າ​ອົງ​ຊົງຣິດ​ອຳນາດ​ຍິ່ງໃຫຍ່, ພຣະເຈົ້າ​ຂອງ​ກອງທັບ​ຂອງ​ຊາດ​ອິດສະຣາເອນ ຜູ້​ທີ່​ເຈົ້າ​ໄດ້​ຕໍ່ສູ້​ເຈົ້າ.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ຊາມູເອນ</a:t>
            </a:r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ມີ​ທະຫານ​ຍັກ​ຄົນ​ໜຶ່ງ​ຊື່​ວ່າ​ໂກລີອາດ​ຢູ່​ໃນ​ຄ້າຍ​ຂອງ​ຟີລິດສະຕິນ. ລາວດູຖູກຊື່ຂອງພະເຈົ້າດ້ວຍການເລີ່ມຕໍ່ສູ້.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ບໍ່​ມີ​ໃຜ​ກ້າ​ຕໍ່​ສູ້​ກັບ​ລາວ ເພາະ​ຄວາມ​ຢ້ານ​ກົວ​ຂອງ​ລາວ.</a:t>
            </a:r>
          </a:p>
          <a:p>
            <a:r xmlns:a="http://schemas.openxmlformats.org/drawingml/2006/main">
              <a:rPr lang="l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ໃນ​ເວລາ​ນັ້ນ ດາວິດ​ໄດ້​ເວົ້າ​ກັບ​ກະສັດ​ໂຊນ​ວ່າ, “ຂ້ອຍ​ຈະ​ໄປ​ຕໍ່ສູ້​ລາວ.”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'ຂ້ອຍສາມາດເອົາຊະນະລາວໄດ້ຖ້າພຣະເຈົ້າຢູ່ກັບຂ້ອຍ.'</a:t>
            </a:r>
          </a:p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ດາວິດ​ເຂົ້າ​ໄປ​ໃກ້​ໂຄລີອາດ​ດ້ວຍ​ຫີນ​ຫ້າ​ກ້ອນ.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ໂມເຊໄດ້ອະທິຖານຫາພຣະເຈົ້າ. "ພຣະອົງເຈົ້າ, ກະລຸນາບອກໃຫ້ຂ້ອຍຮູ້ວ່າເຈົ້າຈະເຮັດຫຍັງຈາກນີ້ຕໍ່ໄປ."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ດາວິດ​ເວົ້າ​ກັບ​ໂກລີອາດ ຜູ້​ທີ່​ມາ​ຕໍ່ສູ້​ລາວ​ດ້ວຍ​ດາບ​ແລະ​ຫອກ. “ຂ້ອຍ​ຕໍ່ສູ້​ເຈົ້າ​ໃນ​ນາມ​ຂອງ​ພະ​ເຢໂຫວາ!”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ດາວິດ​ໄດ້​ແກວ່ງ​ກ້ອນຫີນ​ໃສ່​ໜ້າ​ຜາກ​ໂກລີອາດ.</a:t>
            </a:r>
          </a:p>
          <a:p>
            <a:r xmlns:a="http://schemas.openxmlformats.org/drawingml/2006/main">
              <a:rPr lang="l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ດາວິດໄດ້ຮັບໄຊຊະນະເໜືອການສູ້ຮົບນີ້ດ້ວຍການຊ່ວຍເຫຼືອຂອງພຣະເຈົ້າ.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ບົດຮຽນມື້ນີ້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ພວກ​ທະຫານ​ອິດສະລາແອນ​ຢ້ານ</a:t>
            </a:r>
            <a:r xmlns:a="http://schemas.openxmlformats.org/drawingml/2006/main">
              <a:rPr lang="l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ຂອງຍັກໃຫຍ່ Goliath. ພວກເຂົາຢ້ານພຣະອົງ.</a:t>
            </a:r>
          </a:p>
          <a:p>
            <a:pPr xmlns:a="http://schemas.openxmlformats.org/drawingml/2006/main" algn="ctr"/>
            <a:r xmlns:a="http://schemas.openxmlformats.org/drawingml/2006/main">
              <a:rPr lang="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ຢ່າງໃດກໍຕາມ, ດາວິດ, ຜູ້ທີ່ເຊື່ອໃນການປົກປ້ອງຂອງພຣະເຈົ້າ, ໄດ້ຕໍ່ສູ້ກັບລາວຢ່າງກ້າຫານແລະເອົາຊະນະລາວ.</a:t>
            </a:r>
          </a:p>
          <a:p>
            <a:pPr xmlns:a="http://schemas.openxmlformats.org/drawingml/2006/main" algn="ctr"/>
            <a:r xmlns:a="http://schemas.openxmlformats.org/drawingml/2006/main">
              <a:rPr lang="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ເຮົາ​ຄວນ​ເຊື່ອ​ວ່າ​ພະເຈົ້າ​ປົກ​ປ້ອງ​ເຮົາ​ສະເໝີ. ເຮົາ​ສາມາດ​ມີ​ຄວາມ​ກ້າຫານ​ໂດຍ​ການ​ເຊື່ອ​ວ່າ​ພະເຈົ້າ​ຈະ​ປົກ​ປ້ອງ​ເຮົາ​ໃນ​ທຸກ​ກໍລະນີ.</a:t>
            </a:r>
          </a:p>
          <a:p>
            <a:pPr xmlns:a="http://schemas.openxmlformats.org/drawingml/2006/main" algn="ctr"/>
            <a:r xmlns:a="http://schemas.openxmlformats.org/drawingml/2006/main">
              <a:rPr lang="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ຄວາມກ້າຫານທີ່ມາຈາກຄວາມເຊື່ອໃນພຣະເຈົ້າສາມາດເອົາຊະນະຄວາມຢ້ານກົວໃດໆ.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3200"/>
              <a:t>ພຣະເຈົ້າ?</a:t>
            </a:r>
            <a:r xmlns:a="http://schemas.openxmlformats.org/drawingml/2006/main">
              <a:rPr lang="l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rgbClr val="C00000"/>
                </a:solidFill>
              </a:rPr>
              <a:t>ພຣະເຈົ້າ..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ພຣະເຈົ້າໃຫ້ໄຊຊະນະແກ່ຜູ້ທີ່ຕໍ່ສູ້ເພື່ອພຣະອົງ.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/>
              <a:t>ຄຳຖາມມື້ນີ້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ມັນ​ແມ່ນ​ຫຍັງ​ທີ່​ດາ​ວິດ​ໄດ້​ຖິ້ມ​ໃສ່ Goliath?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sword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ຫອກ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ຫີນ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ໄສ້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lo" altLang="ko-KR" sz="2800">
                <a:solidFill>
                  <a:srgbClr val="FF0000"/>
                </a:solidFill>
              </a:rPr>
              <a:t>ຫີນ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ພຣະຄໍາຂອງມື້ນີ້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ດາວິດ​ເວົ້າ​ກັບ​ພວກ​ຟີລິດສະຕິນ​ວ່າ, “ເຈົ້າ​ມາ​ຕໍ່ສູ້​ເຮົາ​ດ້ວຍ​ດາບ, ຫອກ ແລະ​ຫອກ, ແຕ່​ເຮົາ​ມາ​ຕໍ່ສູ້​ເຈົ້າ​ໃນ​ນາມ​ຂອງ​ພຣະເຈົ້າຢາເວ ພຣະເຈົ້າ​ອົງ​ຊົງຣິດ​ອຳນາດ​ຍິ່ງໃຫຍ່, ພຣະເຈົ້າ​ຂອງ​ກອງທັບ​ຂອງ​ຊາດ​ອິດສະຣາເອນ ຜູ້​ທີ່​ເຈົ້າ​ໄດ້​ຕໍ່ສູ້​ເຈົ້າ.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ຊາມູເອນ</a:t>
            </a:r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ພະເຈົ້າ​ປ່ອຍ​ໄພພິບັດ​ສິບ​ອັນ​ລົງ​ມາ​ເທິງ​ແຜ່ນດິນ​ເອຢິບ​ທັງໝົດ. ປະຊາຊົນ​ເອຢິບ​ແລະ​ຟາໂຣ​ໄດ້​ຮູ້ຈັກ​ວ່າ​ໃຜ​ເປັນ​ພະເຈົ້າ​ແທ້.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“ໂມເຊ​ເອີຍ ຈົ່ງ​ອອກ​ໄປ​ຈາກ​ປະເທດ​ເອຢິບ​ກັບ​ຊາວ​ອິດສະລາແອນ​ທັງໝົດ​ຂອງ​ເຈົ້າ​ດຽວນີ້.” ຟາໂລ​ບໍ່​ມີ​ທາງ​ເລືອກ​ນອກ​ຈາກ​ໃຫ້​ເຂົາ​ເຈົ້າ​ໄປ.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ບົດຮຽນມື້ນີ້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ຟາໂລ​ຄິດ​ວ່າ​ລາວ​ເປັນ​ຜູ້​ແຂງ​ແຮງ​ທີ່​ສຸດ​ທີ່​ບໍ່​ສົນ​ໃຈ​ພະເຈົ້າ.</a:t>
            </a:r>
            <a:r xmlns:a="http://schemas.openxmlformats.org/drawingml/2006/main">
              <a:rPr lang="lo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ດັ່ງນັ້ນ, ລາວຕ້ອງຢູ່ພາຍໃຕ້ໄພພິບັດອັນໃຫຍ່ຫຼວງ.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ພວກ​ເຮົາ​ຕ້ອງ​ສາ​ລະ​ພາບ​ວ່າ​ພຣະ​ເຈົ້າ​ແມ່ນ​ພຣະ​ຜູ້​ເປັນ​ເຈົ້າ​ບໍ່​ແມ່ນ​ພວກ​ເຮົາ.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ພຣະຄໍາຂອງມື້ນີ້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ເມື່ອ​ພຣະ​ຜູ້​ເປັນ​ເຈົ້າ​ເຫັນ​ວ່າ​ລາວ​ໄດ້​ໄປ​ເບິ່ງ, ພຣະ​ເຈົ້າ​ໄດ້​ເອີ້ນ​ລາວ</a:t>
            </a:r>
          </a:p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ຈາກ​ພາຍ​ໃນ​ພຸ່ມ​ໄມ້​,</a:t>
            </a:r>
          </a:p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"ໂມເຊ! ໂມເຊ!" ແລະໂມເຊເວົ້າວ່າ, "ຂ້ອຍຢູ່ນີ້."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ອົບພະຍົບ</a:t>
            </a:r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3200"/>
              <a:t>ພຣະເຈົ້າ?</a:t>
            </a:r>
            <a:r xmlns:a="http://schemas.openxmlformats.org/drawingml/2006/main">
              <a:rPr lang="l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rgbClr val="C00000"/>
                </a:solidFill>
              </a:rPr>
              <a:t>ພຣະເຈົ້າ..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ພະເຈົ້າ​ເປັນ​ຮູບ​ປັ້ນ​ທີ່​ແຕກຕ່າງ​ກັນ ຫຼື​ເປັນ​ພະ​ປອມ​ອື່ນໆ.</a:t>
            </a:r>
          </a:p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ພຣະ​ເຈົ້າ​ຊົງ​ພຣະ​ຊົນ​ຢູ່ ແລະ​ເຮັດ​ວຽກ​ດ້ວຍ​ພະ​ລັງ​ອັນ​ຍິ່ງ​ໃຫຍ່​ຂອງ​ພຣະ​ອົງ.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ຄຳຖາມມື້ນີ້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ພະເຈົ້າ​ຍອມ​ໃຫ້​ເກີດ​ໄພພິບັດ​ຫຼາຍ​ປານ​ໃດ​ໃນ​ປະເທດ​ເອຢິບ?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ຫ້າ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ເຈັດ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ສິບ​ສອງ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ສິບ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lo" altLang="ko-KR" sz="2800">
                <a:solidFill>
                  <a:srgbClr val="FF0000"/>
                </a:solidFill>
              </a:rPr>
              <a:t>ສິບ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ພຣະຄໍາຂອງມື້ນີ້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ແລະ ຊາວ​ເອຢິບ​ຈະ​ຮູ້​ວ່າ​ເຮົາ​ແມ່ນ​ພຣະ​ຜູ້​ເປັນ​ເຈົ້າ ເມື່ອ​ເຮົາ​ຍື່ນ​ມື​ອອກ​ໄປ​ຕໍ່ສູ້​ກັບ​ເອຢິບ ແລະ​ນຳ​ເອົາ​ຊາວ​ອິດສະລາແອນ​ອອກ​ຈາກ​ເມືອງ​ນັ້ນ.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ອົບພະຍົບ</a:t>
            </a:r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ບໍ່. 18</a:t>
            </a:r>
            <a:r xmlns:a="http://schemas.openxmlformats.org/drawingml/2006/main">
              <a:rPr lang="l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ພຣະຄໍາຂອງພຣະເຈົ້າ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400"/>
              <a:t>A Pillar of Cloud</a:t>
            </a:r>
          </a:p>
          <a:p>
            <a:pPr xmlns:a="http://schemas.openxmlformats.org/drawingml/2006/main" algn="ctr"/>
            <a:r xmlns:a="http://schemas.openxmlformats.org/drawingml/2006/main">
              <a:rPr lang="lo" altLang="ko-KR" sz="4400"/>
              <a:t>ແລະເສົາໄຟ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ພຣະຄໍາຂອງມື້ນີ້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ໃນ​ມື້​ນັ້ນ ພຣະເຈົ້າຢາເວ​ໄດ້​ນຳ​ໜ້າ​ພວກເຂົາ​ໄປ​ໃນ​ເສົາ​ເມກ​ເພື່ອ​ນຳ​ທາງ​ຂອງ​ພວກເຂົາ ແລະ​ໃນ​ເວລາ​ກາງຄືນ​ດ້ວຍ​ເສົາ​ໄຟ​ເພື່ອ​ໃຫ້​ພວກເຂົາ​ມີ​ແສງ​ສະຫວ່າງ ເພື່ອ​ວ່າ​ພວກເຂົາ​ຈະ​ເດີນທາງ​ໄປ​ໃນ​ກາງເວັນ​ຫຼື​ກາງຄືນ.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ອົບພະຍົບ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ປະຊາຊົນ​ອິດສະລາແອນ​ຢູ່​ໃນ​ປະເທດ​ເອຢິບ​ເປັນ​ເວລາ 430 ປີ. ເຂົາ​ເຈົ້າ​ໄດ້​ອອກ​ຈາກ​ປະເທດ​ເອຢິບ​ເພື່ອ​ກັບ​ໄປ​ແຜ່ນດິນ​ການາອານ​ທີ່​ສັນຍາ​ໄວ້​ໃນ​ທ້າຍ​ປີ 430.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"ພວກເຮົາຈະໄປເຖິງເສັ້ນທາງທີ່ຖືກຕ້ອງໄດ້ແນວໃດ?", "ຖ້າພວກເຮົາພົບກັບຄົນທີ່ບໍ່ດີຢູ່ໃນທາງ?" ເຂົາເຈົ້າເປັນຫ່ວງຫຼາຍ.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ໃນ​ເວລາ​ນັ້ນ ພະເຈົ້າ​ສະແດງ​ຫຼັກຖານ​ໃຫ້​ເຂົາ​ເຈົ້າ​ເຫັນ​ວ່າ​ພະອົງ​ຊີ້​ນຳ​ເຂົາ​ເຈົ້າ. ມັນ​ເປັນ​ເສົາ​ຄ້ຳ​ຂອງ​ເມກ.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ໃນຕອນກາງຄືນ, ມັນໄດ້ກາຍເປັນເສົາໄຟ. ເຊັ່ນ​ດຽວ​ກັນ​ນີ້, ພຣະ​ເຈົ້າ​ໄດ້​ນໍາ​ພາ​ເຂົາ​ເຈົ້າ​ໃນ​ຕອນ​ກາງ​ຄືນ​ແລະ​ກາງ​ເວັນ.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"ພວກເຮົາບໍ່ຢ້ານ, ເພາະວ່າພຣະເຈົ້າຢູ່ກັບພວກເຮົາ!" ປະຊາຊົນ​ອິດສະລາແອນ​ໄດ້​ຂອບພຣະຄຸນ​ພຣະເຈົ້າ​ສຳລັບ​ການ​ນຳພາ​ພວກເຂົາ​ດ້ວຍ​ເສົາ​ເມກ​ແລະ​ເສົາ​ໄຟ.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ມື້ໜຶ່ງ ເມື່ອ​ໂມເຊ​ເຫັນ​ຊາວ​ເອຢິບ​ຕີ​ຊາວ​ອິດສະລາແອນ ລາວ​ກໍ​ຄຽດ​ຮ້າຍ​ເຂົ້າ​ຂ້າງ​ປະຊາຊົນ​ຂອງ​ເພິ່ນ ແລະ​ຂ້າ​ຊາວ​ເອຢິບ.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ມື້ນີ້</a:t>
            </a:r>
            <a:r xmlns:a="http://schemas.openxmlformats.org/drawingml/2006/main">
              <a:rPr lang="lo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ບົດຮຽນ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ເມື່ອ​ຊາວ​ອິດສະລາແອນ​ຫຼາຍ​ຄົນ​ຂ້າມ​ທະເລຊາຍ​ທີ່​ອັນຕະລາຍ ພະເຈົ້າ​ສະແດງ​ຫຼັກຖານ​ໃຫ້​ເຂົາ​ເຈົ້າ​ເຫັນ​ວ່າ​ພະອົງ​ຊີ້​ນຳ​ແລະ​ປົກ​ປ້ອງ​ເຂົາ​ເຈົ້າ​ດ້ວຍ​ເສົາ​ເມກ​ແລະ​ເສົາ​ໄຟ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ດຽວນີ້, ພຣະເຈົ້າຢູ່ກັບຂ້ອຍແລະປົກປ້ອງຂ້ອຍ. ຂໍ​ຂອບ​ໃຈ​ພຣະ​ເຈົ້າ.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3200"/>
              <a:t>ພຣະເຈົ້າ?</a:t>
            </a:r>
            <a:r xmlns:a="http://schemas.openxmlformats.org/drawingml/2006/main">
              <a:rPr lang="l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rgbClr val="C00000"/>
                </a:solidFill>
              </a:rPr>
              <a:t>ພຣະເຈົ້າ..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ພຣະເຈົ້າຢູ່ກັບພວກເຮົາສະເຫມີ.</a:t>
            </a:r>
          </a:p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ແລະພຣະອົງປົກປ້ອງພວກເຮົາກາງຄືນແລະກາງເວັນ.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ຄຳຖາມມື້ນີ້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ເມື່ອ​ຊາວ​ອິດສະລາແອນ​ອອກ​ຈາກ​ປະເທດ​ເອຢິບ ພະເຈົ້າ​ຊີ້​ນຳ​ເລື່ອງ​ຫຍັງ?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​ເສົາ​ເມກ​ແລະ​ເສົາ​ໄຟ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​ນົກ​ແລະ​ປາ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​ແສງ​ຕາ​ເວັນ​ແລະ​ເດືອນ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ຫມາ​ແລະ​ແມວ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lo" altLang="ko-KR" sz="2800">
                <a:solidFill>
                  <a:srgbClr val="FF0000"/>
                </a:solidFill>
              </a:rPr>
              <a:t>​ເສົາ​ເມກ​ແລະ​ເສົາ​ໄຟ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ພຣະຄໍາຂອງມື້ນີ້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ໃນ​ມື້​ນັ້ນ ພຣະເຈົ້າຢາເວ​ໄດ້​ນຳ​ໜ້າ​ພວກເຂົາ​ໄປ​ໃນ​ເສົາ​ເມກ​ເພື່ອ​ນຳ​ທາງ​ຂອງ​ພວກເຂົາ ແລະ​ໃນ​ເວລາ​ກາງຄືນ​ດ້ວຍ​ເສົາ​ໄຟ​ເພື່ອ​ໃຫ້​ພວກເຂົາ​ມີ​ແສງ​ສະຫວ່າງ ເພື່ອ​ວ່າ​ພວກເຂົາ​ຈະ​ເດີນທາງ​ໄປ​ໃນ​ກາງເວັນ​ຫຼື​ກາງຄືນ.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ອົບພະຍົບ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ສະບັບເລກທີ 19 ພຣະຄໍາຂອງພຣະເຈົ້າ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400"/>
              <a:t>ຊົນ​ຍິດສະລາເອນ​ຜ່ານ​ທະເລ​ທີ່​ແບ່ງ​ອອກ​ຈາກ​ດິນ​ແຫ້ງ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ພຣະຄໍາຂອງມື້ນີ້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ແລ້ວ​ໂມເຊ​ໄດ້​ຢຽດ​ມື​ອອກ​ໄປ​ເທິງ​ທະເລ ແລະ​ໃນ​ຄືນ​ນັ້ນ​ພຣະ​ຜູ້​ເປັນ​ເຈົ້າ​ໄດ້​ຂັບ​ໄລ່​ທະເລ​ຄືນ​ໄປ​ດ້ວຍ​ລົມ​ຕາ​ເວັນ​ອອກ​ທີ່​ແຮງ ແລະ​ປ່ຽນ​ເປັນ​ດິນ​ແຫ້ງ. ນ້ໍາໄດ້ຖືກແບ່ງອອກ,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ອົບພະຍົບ</a:t>
            </a:r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ໂມເຊ​ແລະ​ຊາວ​ອິດສະລາແອນ​ໄດ້​ພົບ​ທະເລ​ແດງ​ໃນ​ທາງ​ໄປ​ເມືອງ​ການາອານ.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ຊາວ​ເອຢິບ​ໄລ່​ຊາວ​ອິດສະລາແອນ​ໃຫ້​ຈັບ​ພວກ​ເຂົາ​ອີກ.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ແລ້ວ​ກໍ​ມີ​ສິ່ງ​ທີ່​ໜ້າ​ອັດສະຈັນ​ເກີດ​ຂຶ້ນ! ພະເຈົ້າ​ປ່ອຍ​ໃຫ້​ທະເລ​ແດງ​ແບ່ງ​ອອກ ແລະ​ຊາວ​ອິດສະລາແອນ​ກໍ​ຍ່າງ​ຂ້າມ​ດິນ​ແຫ້ງ.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ພວກ​ທະຫານ​ເອຢິບ​ໄດ້​ໄລ່​ພວກ​ເຂົາ​ໄປ, ​ແຕ່​ນ້ຳ​ທະ​ເລ​ໄດ້​ກັບ​ຄືນ​ມາ​ອີກ, ທະຫານ​ເອຢິບ​ທັງ​ໝົດ​ຖືກ​ນ້ຳ​ຖ້ວມ​ລົງ​ໄປ​ໃນ​ທະ​ເລ. ບໍ່​ມີ​ຫນຶ່ງ​ໃນ​ພວກ​ເຂົາ​ຢູ່​ລອດ.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ເມື່ອ​ຟາໂຣ​ໄດ້​ຍິນ​ເລື່ອງ​ນີ້ ໂມເຊ​ກໍ​ຢ້ານ​ລາວ​ແລະ​ໜີ​ຈາກ​ວັງ​ເອຢິບ​ໄປ​ອາໄສ​ຢູ່​ໃນ​ຖິ່ນ​ແຫ້ງແລ້ງ​ກັນດານ​ມີເດຍ.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ພວກເຮົາຂໍຂອບໃຈພຣະເຈົ້າສໍາລັບການຊ່ວຍປະຢັດພວກເຮົາ! ຊາວ​ອິດສະລາແອນ​ທຸກ​ຄົນ​ຮ້ອງ​ເພງ​ມ່ວນ​ຊື່ນ​ດ້ວຍ​ຄວາມ​ຍິນດີ.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ບົດຮຽນມື້ນີ້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ພະເຈົ້າ​ໄດ້​ຊ່ວຍ​ຊາວ​ອິດສະລາແອນ​ໃຫ້​ພົ້ນ​ຈາກ​ສະພາບ​ທີ່​ໝົດ​ຫວັງ.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ຂ້າ​ພະ​ເຈົ້າ​ຍັງ​ຢູ່​ໃນ​ສະ​ຖາ​ນະ​ການ​ທີ່​ຈະ​ເສຍ​ຊີ​ວິດ​ຍ້ອນ​ບາບ, ແຕ່​ພຣະ​ເຈົ້າ​ໄດ້​ສົ່ງ​ພຣະ​ເຢ​ຊູ​ເພື່ອ​ຊ່ວຍ​ໃຫ້​ຂ້າ​ພະ​ເຈົ້າ!</a:t>
            </a:r>
          </a:p>
          <a:p>
            <a:pPr xmlns:a="http://schemas.openxmlformats.org/drawingml/2006/main" algn="ctr"/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ພຣະ​ເຈົ້າ​ໄດ້​ຊ່ວຍ​ຂ້າ​ພະ​ເຈົ້າ​ຈາກ​ຄວາມ​ຕາຍ​ນິ​ລັນ​ດອນ​!</a:t>
            </a:r>
          </a:p>
          <a:p>
            <a:pPr xmlns:a="http://schemas.openxmlformats.org/drawingml/2006/main" algn="ctr"/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ໂອ, ພຣະບິດາ, ຂໍຂອບໃຈທ່ານຫຼາຍ!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3200"/>
              <a:t>ພຣະເຈົ້າແມ່ນ?</a:t>
            </a:r>
            <a:r xmlns:a="http://schemas.openxmlformats.org/drawingml/2006/main">
              <a:rPr lang="l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rgbClr val="C00000"/>
                </a:solidFill>
              </a:rPr>
              <a:t>ພຣະເຈົ້າ.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ພຣະ​ເຈົ້າ​ເປັນ​ພຣະ​ຜູ້​ຊ່ວຍ​ໃຫ້​ລອດ​ຂອງ​ເຮົາ​ທີ່​ຊ່ວຍ​ປະ​ຢັດ​ປະ​ຊາ​ຊົນ​ຂອງ​ພຣະ​ອົງ​ດ້ວຍ​ວິ​ທີ​ທີ່​ປະ​ເສີດ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ຄຳຖາມມື້ນີ້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ຊາວອິດສະລາແອນຂ້າມທະເລແດງໄດ້ແນວໃດ?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ພະເຈົ້າ​ສົ່ງ​ເຮືອ​ໃຫຍ່​ມາ​ໃຫ້​ເຂົາ​ເຈົ້າ.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ພຣະເຈົ້າປ່ອຍໃຫ້ພວກເຂົາຍ່າງເທິງນ້ໍາທະເລ.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ພະເຈົ້າ​ແບ່ງ​ທະເລ​ແດງ ແລະ​ໃຫ້​ເຂົາ​ເຈົ້າ​ຍ່າງ​ຕໍ່​ໄປ</a:t>
            </a:r>
          </a:p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ດິນແຫ້ງ.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ພຣະເຈົ້າປ່ອຍໃຫ້ພວກເຂົາບິນຜ່ານທະເລ.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lo" altLang="ko-KR" sz="2800">
                <a:solidFill>
                  <a:srgbClr val="FF0000"/>
                </a:solidFill>
              </a:rPr>
              <a:t>ພະເຈົ້າ​ແບ່ງ​ທະເລ​ແດງ ແລະ​ໃຫ້​ເຂົາ​ເຈົ້າ​ຍ່າງ​ຕໍ່​ໄປ</a:t>
            </a:r>
          </a:p>
          <a:p>
            <a:r xmlns:a="http://schemas.openxmlformats.org/drawingml/2006/main">
              <a:rPr lang="lo" altLang="ko-KR" sz="2800">
                <a:solidFill>
                  <a:srgbClr val="FF0000"/>
                </a:solidFill>
              </a:rPr>
              <a:t>ດິນແຫ້ງ.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ພຣະຄໍາຂອງມື້ນີ້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ແລ້ວ​ໂມເຊ​ໄດ້​ຢຽດ​ມື​ອອກ​ໄປ​ເທິງ​ທະເລ ແລະ​ໃນ​ຄືນ​ນັ້ນ​ພຣະ​ຜູ້​ເປັນ​ເຈົ້າ​ໄດ້​ຂັບ​ໄລ່​ທະເລ​ຄືນ​ໄປ​ດ້ວຍ​ລົມ​ຕາ​ເວັນ​ອອກ​ທີ່​ແຮງ ແລະ​ປ່ຽນ​ເປັນ​ດິນ​ແຫ້ງ. ນ້ໍາໄດ້ຖືກແບ່ງອອກ,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ອົບພະຍົບ</a:t>
            </a:r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ສະບັບເລກທີ 20 ພຣະຄໍາຂອງພຣະເຈົ້າ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3600"/>
              <a:t>ພຣະ​ເຈົ້າ​ຜູ້​ທີ່​ໃຫ້​ລົງ​ຊີ້ນ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ພຣະຄໍາຂອງມື້ນີ້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bg1">
                    <a:lumMod val="50000"/>
                  </a:schemeClr>
                </a:solidFill>
              </a:rPr>
              <a:t>"ຂ້ອຍໄດ້ຍິນສຽງຈົ່ມຂອງຊາວອິດສະລາແອນ, ບອກພວກເຂົາວ່າ, 'ຕອນກາງຄືນເຈົ້າຈະກິນຊີ້ນ, ແລະໃນຕອນເຊົ້າເຈົ້າຈະເຕັມໄປດ້ວຍເຂົ້າຈີ່, ແລ້ວເຈົ້າຈະຮູ້ວ່າເຮົາແມ່ນພຣະຜູ້ເປັນເຈົ້າພຣະເຈົ້າຂອງເຈົ້າ.'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ອົບພະຍົບ</a:t>
            </a:r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ຊາວ​ອິດສະລາແອນ​ບໍ່​ມີ​ອາຫານ​ໃນ​ທະເລຊາຍ. ແລ້ວ​ເຂົາ​ກໍ​ຈົ່ມ​ຕໍ່​ໂມເຊ​ແລະ​ພະເຈົ້າ.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ຫຼັງຈາກນັ້ນ, ພຣະຜູ້ເປັນເຈົ້າໄດ້ກ່າວກັບໂມເຊ. "ຂ້ອຍຈະເອົາອາຫານຈາກສະຫວັນໃຫ້ເຈົ້າ."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ໃນ​ຕອນ​ເຊົ້າ​, flakes ບາງໆ​ຄ້າຍ​ຄື​ອາ​ກາດ​ຫນາວ​ໄດ້​ປາ​ກົດ​ຢູ່​ໃນ​ພື້ນ​ທີ່​ທະ​ເລ​ຊາຍ​.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ໂມເຊ​ຢູ່​ໃນ​ຖານະ​ເປັນ​ຄົນ​ລ້ຽງ​ແກະ​ເປັນ​ເວລາ 40 ປີ ແລະ​ໃນ​ທີ່​ສຸດ ລາວ​ກໍ​ມີ​ອາຍຸ​ໄດ້ 80 ປີ.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ໃນ​ຕອນ​ແລງ​ນົກ​ກະ​ທາ​ມາ​ປົກ​ຄຸມ​ພວກ​ເຂົາ ແລະ​ລົ້ມ​ລົງ​ປົກ​ຄຸມ​ຄ້າຍ. ພວກເຂົາເກັບພວກມັນ, ປຸງແຕ່ງແລະກິນ. ພວກ​ເຂົາ​ເຈົ້າ​ບໍ່​ໄດ້​ອຶດ​ຫິວ​ແມ້​ແຕ່​ຢູ່​ໃນ​ທະ​ເລ​ຊາຍ.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"ຂໍຂອບໃຈ, ພຣະເຈົ້າ!" ໂມເຊ​ແລະ​ຊາວ​ອິດສະລາແອນ​ແປກ​ໃຈ​ໃນ​ລິດເດດ​ອັນ​ຍິ່ງໃຫຍ່​ຂອງ​ພະເຈົ້າ.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ບົດຮຽນມື້ນີ້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ພຣະ​ເຈົ້າ​ໄດ້​ຈັດ​ຫາ​ສະ​ບຽງ​ອາ​ຫານ​ປະ​ຈໍາ​ວັນ​ໃຫ້​ປະ​ຊາ​ຊົນ​ຂອງ​ພຣະ​ອົງ​ດ້ວຍ​ວິ​ທີ​ການ​ທີ່​ຫນ້າ​ອັດ​ສະ​ຈັນ​ໃຈ​ແລະ​ອໍາ​ນາດ​ຂອງ​ພຣະ​ອົງ​ແມ່ນ​ແຕ່​ຢູ່​ໃນ​ທະ​ເລ​ຊາຍ​ບ່ອນ​ທີ່​ເຂົາ​ເຈົ້າ​ບໍ່​ສາ​ມາດ​ຊອກ​ຫາ​ໃດໆ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ເຮົາ​ເຊື່ອ​ວ່າ​ພຣະ​ເຈົ້າ​ຈະ​ຈັດ​ຫາ​ສິ່ງ​ທີ່​ຈຳ​ເປັນ​ໃຫ້​ເຮົາ​ດ້ວຍ​ວິ​ທີ​ອັນ​ປະ​ເສີດ​ຂອງ​ພຣະ​ອົງ​ຢ່າງ​ສັດ​ຊື່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3200"/>
              <a:t>ພຣະເຈົ້າແມ່ນ?</a:t>
            </a:r>
            <a:r xmlns:a="http://schemas.openxmlformats.org/drawingml/2006/main">
              <a:rPr lang="l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rgbClr val="C00000"/>
                </a:solidFill>
              </a:rPr>
              <a:t>ພຣະເຈົ້າ..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ພຣະອົງເປັນພຣະເຈົ້າຜູ້ປະເສີດ ຜູ້ທີ່ຮູ້ຈັກຄວາມຈໍາເປັນຂອງພວກເຮົາລ່ວງຫນ້າແລະສະຫນອງໃຫ້ເຂົາເຈົ້າມີວິທີການທີ່ຫນ້າອັດສະຈັນຂອງພຣະອົງ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ຄຳຖາມມື້ນີ້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ພະເຈົ້າ​ຈັດ​ຫາ​ອັນ​ໃດ​ໃຫ້​ແກ່​ຄົນ​ທີ່​ອຶດ​ຢາກ​ຂອງ​ພະອົງ?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Manna ແລະ Quail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ເຂົ້າຈີ່ ແລະນົມ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ຊີ້ນແລະນ້ໍາ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ເຂົ້າ ແລະ ແກງ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lo" altLang="ko-KR" sz="2800">
                <a:solidFill>
                  <a:srgbClr val="FF0000"/>
                </a:solidFill>
              </a:rPr>
              <a:t>Manna ແລະ Quail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ພຣະຄໍາຂອງມື້ນີ້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bg1">
                    <a:lumMod val="50000"/>
                  </a:schemeClr>
                </a:solidFill>
              </a:rPr>
              <a:t>"ຂ້ອຍໄດ້ຍິນສຽງຈົ່ມຂອງຊາວອິດສະລາແອນ, ບອກພວກເຂົາວ່າ, 'ຕອນກາງຄືນເຈົ້າຈະກິນຊີ້ນ, ແລະໃນຕອນເຊົ້າເຈົ້າຈະເຕັມໄປດ້ວຍເຂົ້າຈີ່, ແລ້ວເຈົ້າຈະຮູ້ວ່າເຮົາແມ່ນພຣະຜູ້ເປັນເຈົ້າພຣະເຈົ້າຂອງເຈົ້າ.'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ອົບພະຍົບ</a:t>
            </a:r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ບໍ່.</a:t>
            </a:r>
            <a:r xmlns:a="http://schemas.openxmlformats.org/drawingml/2006/main">
              <a:rPr lang="l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ພຣະຄໍາຂອງພຣະເຈົ້າ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o" altLang="ko-KR" sz="4000"/>
              <a:t>ພຣະບັນຍັດສິບປະການ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ພຣະຄໍາຂອງມື້ນີ້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ໂມເຊ​ຢູ່​ທີ່​ນັ້ນ​ກັບ​ພະ​ເຢໂຫວາ​ສີ່​ສິບ​ວັນ​ສີ່​ສິບ​ຄືນ​ໂດຍ​ບໍ່​ໄດ້​ກິນ</a:t>
            </a:r>
          </a:p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ເຂົ້າຈີ່ຫຼືນ້ໍາດື່ມ. ແລະ ເພິ່ນ​ໄດ້​ຂຽນ​ຖ້ອຍ​ຄຳ​ຂອງ​ພັນທະ​ສັນຍາ—ພຣະບັນຍັດ​ສິບ​ປະການ​ໄວ້​ເທິງ​ແຜ່ນ​ຈາລຶກ.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ອົບພະຍົບ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ປະຊາຊົນ​ອິດສະລາແອນ​ໄດ້​ໄປ​ຮອດ​ພູເຂົາ​ໂຮເຣບ (ພູເຂົາ​ຊີນາຍ). ລັດສະຫມີພາບຂອງພຣະຜູ້ເປັນເຈົ້າພຣະເຈົ້າເຕັມທີ່ຢູ່ເທິງ Mont Sinai (ພູ Horeb).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ພະເຈົ້າ​ບອກ​ໂມເຊ​ວ່າ, “ຂຶ້ນ​ມາ​ຫາ​ເຮົາ​ເທິງ​ພູເຂົາ.” ໂມເຊໄດ້ຂຶ້ນໄປເທິງພູເຂົາຂອງພຣະເຈົ້າ.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ມື້ຫນຶ່ງ, ພຣະເຈົ້າໄດ້ໂທຫາລາວຢູ່ໃນພຸ່ມໄມ້ທີ່ເຜົາໄຫມ້ແລະເວົ້າກັບລາວ. “ເຮົາ​ກຳລັງ​ສົ່ງ​ເຈົ້າ​ໄປ​ຫາ​ຟາໂຣ ເພື່ອ​ຊ່ວຍ​ປະຊາຊົນ​ຂອງ​ເຮົາ​ໃຫ້​ພົ້ນ​ຈາກ​ປະເທດ​ເອຢິບ.”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ພຣະ​ຜູ້​ເປັນ​ເຈົ້າ​ໄດ້​ພົບ​ຢູ່​ເທິງ​ພູ Horeb.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ພະເຈົ້າ​ໄດ້​ມອບ​ກ້ອນ​ຫີນ​ໃຫ້​ໂມເຊ. ພະເຈົ້າ​ໄດ້​ຂຽນ​ກົດ​ໝາຍ​ແລະ​ຄຳ​ສັ່ງ​ໄວ້​ເທິງ​ນັ້ນ​ໃຫ້​ຊາວ​ອິດສະລາແອນ​ຮັກສາ—ພຣະບັນຍັດ​ສິບ​ປະກາ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"ຂໍຂອບໃຈ, ພຣະຜູ້ເປັນເຈົ້າ, ສໍາລັບທ່ານທີ່ໃຫ້ກົດຫມາຍໃຫ້ພວກເຮົາ."</a:t>
            </a:r>
          </a:p>
          <a:p>
            <a:r xmlns:a="http://schemas.openxmlformats.org/drawingml/2006/main">
              <a:rPr lang="l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ໂມເຊ​ຄິດ​ວ່າ, “ເຮົາ​ຈະ​ປົດ​ປ່ອຍ ແລະ​ສອນ​ພຣະບັນຍັດ​ສິບ​ປະການ​ອັນ​ລ້ຳຄ່າ​ນີ້.”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ບົດຮຽນມື້ນີ້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ພຣະບັນຍັດສິບປະການແມ່ນກົດລະບຽບອັນລ້ໍາຄ່າທີ່ພຣະເຈົ້າໄດ້ປະທານໃຫ້ສໍາລັບຊີວິດຂອງເຮົາ.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ເມື່ອ​ເຮົາ​ເຊື່ອ​ຟັງ​ກົດ​ໝາຍ​ຂອງ​ພະເຈົ້າ ພະເຈົ້າ​ຈະ​ພໍ​ໃຈ​ກັບ​ຊີວິດ​ຂອງ​ເຮົາ.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o" altLang="ko-KR" sz="3200"/>
              <a:t>ພຣະເຈົ້າ?</a:t>
            </a:r>
            <a:r xmlns:a="http://schemas.openxmlformats.org/drawingml/2006/main">
              <a:rPr lang="l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sz="3600">
                <a:solidFill>
                  <a:srgbClr val="C00000"/>
                </a:solidFill>
              </a:rPr>
              <a:t>ພຣະເຈົ້າ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ພຣະ​ເຈົ້າ​ໄດ້​ໃຫ້​ພວກ​ເຮົາ​ກົດ​ຫມາຍ​ແລະ​ພຣະ​ບັນ​ຍັດ​ສິບ.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ພຣະ​ເຈົ້າ​ໃຫ້​ພຣະ​ອົງ​ເອງ​ຮູ້​ຈັກ​ພວກ​ເຮົາ​ໂດຍ​ຜ່ານ​ກົດ​ຫມາຍ​ເຫຼົ່າ​ນີ້​ແລະ​ພຣະ​ບັນ​ຍັດ.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ຄຳຖາມມື້ນີ້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ພຣະເຈົ້າໄດ້ຂຽນພຣະບັນຍັດສິບປະການຢູ່ໃສ?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ເມັດໄມ້</a:t>
            </a:r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ຂີ້ຕົມ</a:t>
            </a:r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ເມັດ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ເຈ້ຍ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ເມັດຫີນ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lo" altLang="ko-KR" sz="2800">
                <a:solidFill>
                  <a:srgbClr val="FF0000"/>
                </a:solidFill>
              </a:rPr>
              <a:t>ເມັດຫີນ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ພຣະຄໍາຂອງມື້ນີ້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ໂມເຊ​ຢູ່​ທີ່​ນັ້ນ​ກັບ​ພະ​ເຢໂຫວາ​ສີ່​ສິບ​ວັນ​ສີ່​ສິບ​ຄືນ​ໂດຍ​ບໍ່​ໄດ້​ກິນ</a:t>
            </a:r>
          </a:p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ເຂົ້າຈີ່ຫຼືນ້ໍາດື່ມ. ແລະ ເພິ່ນ​ໄດ້​ຂຽນ​ຖ້ອຍ​ຄຳ​ຂອງ​ພັນທະ​ສັນຍາ—ພຣະບັນຍັດ​ສິບ​ປະການ​ໄວ້​ເທິງ​ແຜ່ນ​ຈາລຶກ.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ອົບພະຍົບ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ສະບັບເລກທີ 22 ພຣະຄໍາຂອງພຣະເຈົ້າ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400"/>
              <a:t>The Golden Calf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ພຣະຄໍາຂອງມື້ນີ້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bg1">
                    <a:lumMod val="50000"/>
                  </a:schemeClr>
                </a:solidFill>
              </a:rPr>
              <a:t>ພຣະອົງ​ໄດ້​ເອົາ​ສິ່ງ​ທີ່​ພວກເຂົາ​ມອບ​ໃຫ້​ພຣະອົງ ແລະ​ເຮັດ​ໃຫ້​ເປັນ​ຮູບເຄົາຣົບ</a:t>
            </a:r>
          </a:p>
          <a:p>
            <a:r xmlns:a="http://schemas.openxmlformats.org/drawingml/2006/main">
              <a:rPr lang="lo" altLang="ko-KR" sz="3600">
                <a:solidFill>
                  <a:schemeClr val="bg1">
                    <a:lumMod val="50000"/>
                  </a:schemeClr>
                </a:solidFill>
              </a:rPr>
              <a:t>ຂອງ calf ເປັນ, fashioning ມັນ ມີ ເຄື່ອງ ມື. ແລ້ວ​ພວກ​ເຂົາ​ຈຶ່ງ​ເວົ້າ​ວ່າ, “ພວກ​ນີ້​ຄື​ບັນດາ​ພະ​ຂອງ​ພວກ​ທ່ານ, ໂອ້ ອິສຣາເອນ, ຜູ້​ໄດ້​ນຳ​ທ່ານ​ອອກ​ມາ​ຈາກ​ປະເທດ​ເອຢິບ.</a:t>
            </a:r>
          </a:p>
          <a:p>
            <a:r xmlns:a="http://schemas.openxmlformats.org/drawingml/2006/main">
              <a:rPr lang="lo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ອົບພະຍົບ</a:t>
            </a:r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ເມື່ອ​ໂມເຊ​ບໍ່​ໄດ້​ລົງ​ມາ​ຈາກ​ພູເຂົາ​ດົນ​ປານ​ນັ້ນ ເຂົາ​ເຈົ້າ​ຮູ້ສຶກ​ບໍ່​ສະບາຍ​ໃຈ. "ພວກເຮົາຕ້ອງການພຣະເຈົ້າຂອງພວກເຮົາເພື່ອນໍາພາພວກເຮົາແທນທີ່ຈະເປັນໂມເຊ."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ໂມເຊ​ໄດ້​ກັບ​ຄືນ​ໄປ​ປະເທດ​ເອຢິບ​ເພື່ອ​ຊ່ວຍ​ປະຊາຊົນ​ຂອງ​ເພິ່ນ​ໃຫ້​ລອດ​ຊາວ​ອິດສະລາແອນ​ທີ່​ຖື​ໄມ້ເທົ້າ​ທີ່​ພະເຈົ້າ​ມອບ​ໃຫ້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ດັ່ງ​ນັ້ນ, ເຂົາ​ເຈົ້າ​ຈຶ່ງ​ເຮັດ​ລູກ​ງົວ​ຄຳ​ແລະ​ຂາບ​ໄຫວ້​ເປັນ​ພະ​ຂອງ​ເຂົາ​ເຈົ້າ​ເພື່ອ​ນຳ​ເຂົາ​ເຈົ້າ.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ໂມເຊ​ທີ່​ໄດ້​ລົງ​ມາ​ດ້ວຍ​ພຣະບັນຍັດ​ສິບ​ປະການ​ໄດ້​ໃຈ​ຮ້າຍ​ຫລາຍ.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ພະເຈົ້າ​ໃຈ​ຮ້າຍ​ຕໍ່​ພວກ​ເຂົາ​ຢ່າງ​ຮ້າຍ​ແຮງ. “ຂ້າພະເຈົ້າຈະທໍາລາຍພວກເຂົາ. ແລ້ວ​ເຮົາ​ຈະ​ເຮັດ​ໃຫ້​ເຈົ້າ​ເປັນ​ຊາດ​ໃຫຍ່.”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ແຕ່, ໂມເຊໄດ້ອະທິດຖານເຖິງພະເຈົ້າເພື່ອໃຫ້ອະໄພເຂົາເຈົ້າຢ່າງຈິງຈັງ. ພະເຈົ້າ​ໄດ້​ຍິນ​ຄຳ​ອະທິດຖານ​ຂອງ​ໂມເຊ ແລະ​ໃຫ້​ອະໄພ​ເຂົາ​ເຈົ້າ.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ມື້ນີ້</a:t>
            </a:r>
            <a:r xmlns:a="http://schemas.openxmlformats.org/drawingml/2006/main">
              <a:rPr lang="lo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ບົດຮຽນ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ສິ່ງ​ທີ່​ພະເຈົ້າ​ກຽດ​ຊັງ​ຫຼາຍ​ທີ່​ສຸດ​ແມ່ນ​ການ​ນະມັດສະການ​ພະ​ອື່ນ​ແທນ​ພະອົງ.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ເຈົ້າ​ຢ່າ​ເຮັດ​ຮູບເຄົາຣົບ​ໃຫ້​ຕົວ​ເອງ​ດ້ວຍ​ຄ່າ​ໃດໆ.</a:t>
            </a:r>
          </a:p>
          <a:p>
            <a:pPr xmlns:a="http://schemas.openxmlformats.org/drawingml/2006/main" algn="ctr"/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ບໍ່​ວ່າ​ຈະ​ເກີດ​ຫຍັງ​ຂຶ້ນ ເຈົ້າ​ຢ່າ​ກົ້ມ​ຂາບ​ໄຫວ້​ຕໍ່​ພວກ​ເຂົາ.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3200">
                <a:solidFill>
                  <a:srgbClr val="FF0000"/>
                </a:solidFill>
              </a:rPr>
              <a:t>ພຣະເຈົ້າ?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rgbClr val="C00000"/>
                </a:solidFill>
              </a:rPr>
              <a:t>ພຣະເຈົ້າ…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ພະເຈົ້າກຽດຊັງການນະມັດສະການຮູບປັ້ນທີ່ສຸດແທນທີ່ຈະເປັນພຣະອົງ.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ຄຳຖາມມື້ນີ້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ຊາວ​ອິດສະລາແອນ​ສ້າງ​ຮູບປັ້ນ​ອັນ​ໃດ​ເພື່ອ​ເຮັດ​ບາບ?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ທອງ</a:t>
            </a:r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ນົກອິນຊີ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Golden Calf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Calf ເງິນ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ເງິນ</a:t>
            </a:r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ນົກອິນຊີ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lo" altLang="ko-KR" sz="2800">
                <a:solidFill>
                  <a:srgbClr val="FF0000"/>
                </a:solidFill>
              </a:rPr>
              <a:t>Golden Calf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ພຣະຄໍາຂອງມື້ນີ້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bg1">
                    <a:lumMod val="50000"/>
                  </a:schemeClr>
                </a:solidFill>
              </a:rPr>
              <a:t>ພຣະອົງ​ໄດ້​ເອົາ​ສິ່ງ​ທີ່​ພວກເຂົາ​ມອບ​ໃຫ້​ພຣະອົງ ແລະ​ເຮັດ​ໃຫ້​ເປັນ​ຮູບເຄົາຣົບ</a:t>
            </a:r>
          </a:p>
          <a:p>
            <a:r xmlns:a="http://schemas.openxmlformats.org/drawingml/2006/main">
              <a:rPr lang="lo" altLang="ko-KR" sz="3600">
                <a:solidFill>
                  <a:schemeClr val="bg1">
                    <a:lumMod val="50000"/>
                  </a:schemeClr>
                </a:solidFill>
              </a:rPr>
              <a:t>ຂອງ calf ເປັນ, fashioning ມັນ ມີ ເຄື່ອງ ມື. ແລ້ວ​ພວກ​ເຂົາ​ຈຶ່ງ​ເວົ້າ​ວ່າ, “ພວກ​ນີ້​ຄື​ບັນດາ​ພະ​ຂອງ​ພວກ​ທ່ານ, ໂອ້ ອິສຣາເອນ, ຜູ້​ໄດ້​ນຳ​ທ່ານ​ອອກ​ມາ​ຈາກ​ປະເທດ​ເອຢິບ.</a:t>
            </a:r>
          </a:p>
          <a:p>
            <a:r xmlns:a="http://schemas.openxmlformats.org/drawingml/2006/main">
              <a:rPr lang="lo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ອົບພະຍົບ</a:t>
            </a:r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ສະບັບເລກທີ 23 ພຣະຄໍາຂອງພຣະເຈົ້າ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400"/>
              <a:t>ເຮືອນຂອງພຣະເຈົ້າ (Tabernacle) ໃນທະເລຊາຍ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ພຣະຄໍາຂອງມື້ນີ້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bg1">
                    <a:lumMod val="50000"/>
                  </a:schemeClr>
                </a:solidFill>
              </a:rPr>
              <a:t>ໃນ​ມື້​ທີ່​ຫໍເຕັນ, ຫໍເຕັນ​ແຫ່ງ​ປະຈັກ​ພະຍານ​ຖືກ​ຕັ້ງ​ຂຶ້ນ, ເມກ​ໄດ້​ປົກ​ຄຸມ​ມັນ. ຈາກ​ຕອນ​ແລງ​ຈົນ​ເຖິງ​ເຊົ້າ ເມກ​ຢູ່​ເທິງ​ຫໍເຕັນ​ນັ້ນ​ເບິ່ງ​ຄື​ວ່າ​ໄຟ.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ຕົວເລກ</a:t>
            </a:r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ບົດຮຽນມື້ນີ້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ພະເຈົ້າ​ເອີ້ນ​ໂມເຊ​ເປັນ​ຜູ້​ນຳ​ຊາວ​ອິດສະລາແອນ​ເມື່ອ​ລາວ​ມີ​ອາຍຸ 80 ປີ.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ແຜນຂອງພຣະເຈົ້າແຕກຕ່າງຈາກພວກເຮົາ, ແຕ່ແຜນຂອງພຣະອົງແມ່ນສົມບູນແບບສະເໝີ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ເຮົາ​ຕ້ອງ​ເຊື່ອ​ວ່າ​ແຜນ​ຂອງ​ພຣະ​ເຈົ້າ​ດີ​ເລີດ ແລະ​ເຮົາ​ຕ້ອງ​ເພິ່ງ​ອາ​ໄສ​ພຣະ​ອົງ.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ພຣະ​ເຈົ້າ​ໄດ້​ກ່າວ​ກັບ​ໂມ​ເຊ​ເພື່ອ​ເຮັດ​ໃຫ້ Tabernacle ໄດ້ - ເຮືອນ​ຂອງ​ພຣະ​ເຈົ້າ.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ພຣະ​ເຈົ້າ​ໄດ້​ບອກ​ທຸກ​ສິ່ງ​ກ່ຽວ​ກັບ​ຫໍ​ເຕັນ—ຮູບ​ຮ່າງ​ຂອງ​ມັນ ແລະ​ທຸກ​ສິ່ງ​ທີ່​ຄວນ​ຕຽມ​ສຳ​ລັບ​ຫໍ​ເຕັນ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ແລະ​ພຣະ​ເຈົ້າ​ໄດ້​ໃຫ້​ເຂົາ​ເຈົ້າ​ຮູ້​ຈັກ​ວິ​ທີ​ການ​ນໍາ​ໃຊ້​ທຸກ​ບົດ​ຄວາມ​ໃນ​ເວ​ລາ​ທີ່​ເຂົາ​ເຈົ້າ​ນະ​ມັດ​ສະ​ການ​ພຣະ​ເຈົ້າ​ໃນ Tabernacle ໄດ້.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ໂມເຊ​ແລະ​ຊາວ​ອິດສະລາແອນ​ໄດ້​ສ້າງ​ຫໍເຕັນ—ວິຫານ​ຂອງ​ພະເຈົ້າ—ຕາມ​ຄຳ​ສັ່ງ​ຂອງ​ພະເຈົ້າ.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ໃນ​ມື້​ທີ່​ຫໍເຕັນ​ໄດ້​ຕັ້ງ​ຂຶ້ນ ເມກ​ທີ່​ສະ​ແດງ​ໃຫ້​ເຫັນ​ລັດສະໝີ​ພາບ​ຂອງ​ພຣະ​ເຈົ້າ​ໄດ້​ປົກ​ຄຸມ​ມັນ. ຫໍເຕັນ​ເປັນ​ເຄື່ອງໝາຍ​ທີ່​ສະແດງ​ວ່າ​ພະເຈົ້າ​ຢູ່​ກັບ​ຊາວ​ອິດສະລາແອນ.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ບົດຮຽນມື້ນີ້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ພະເຈົ້າ​ໃຫ້​ຊາວ​ອິດສະລາແອນ​ສ້າງ​ຫໍເຕັນ—ເປັນ​ວິຫານ​ຂອງ​ພະເຈົ້າ ແລະ​ໃຫ້​ພວກ​ເຂົາ​ຢູ່​ກັບ​ຫໍເຕັນ​ເປັນ​ສູນ​ກາງ​ຂອງ​ພວກ​ເຂົາ.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ເຮົາ​ຄວນ​ຢູ່​ກັບ​ພະເຈົ້າ​ເປັນ​ຈຸດ​ໃຈກາງ​ຂອງ​ຊີວິດ​ຂອງ​ເຮົາ.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3200">
                <a:solidFill>
                  <a:srgbClr val="FF0000"/>
                </a:solidFill>
              </a:rPr>
              <a:t>ພຣະເຈົ້າ?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rgbClr val="C00000"/>
                </a:solidFill>
              </a:rPr>
              <a:t>ພຣະເຈົ້າ..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ພຣະ​ເຈົ້າ​ຊົງ​ພຣະ​ຊົນ​ຢູ່​ກັບ​ພວກ​ເຮົາ, ຍ່າງ​ກັບ​ພວກ​ເຮົາ, ນໍາ​ພາ​ພວກ​ເຮົາ, ແລະ​ເວົ້າ​ກັບ​ພວກ​ເຮົາ.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ຄຳຖາມມື້ນີ້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ພະເຈົ້າ​ປ່ອຍ​ໃຫ້​ຊາວ​ອິດສະລາແອນ​ເຮັດ​ຫຍັງ?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Golden Calf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ພຣະບັນຍັດສິບປະການ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ພະລາຊະວັງ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ຫໍເຕັນ-ເຮືອນຂອງພຣະເຈົ້າ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lo" altLang="ko-KR" sz="2800">
                <a:solidFill>
                  <a:srgbClr val="FF0000"/>
                </a:solidFill>
              </a:rPr>
              <a:t>ຫໍເຕັນ-ເຮືອນຂອງພຣະເຈົ້າ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ພຣະຄໍາຂອງມື້ນີ້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bg1">
                    <a:lumMod val="50000"/>
                  </a:schemeClr>
                </a:solidFill>
              </a:rPr>
              <a:t>ໃນ​ມື້​ທີ່​ຫໍເຕັນ, ຫໍເຕັນ​ແຫ່ງ​ປະຈັກ​ພະຍານ​ຖືກ​ຕັ້ງ​ຂຶ້ນ, ເມກ​ໄດ້​ປົກ​ຄຸມ​ມັນ. ຈາກ​ຕອນ​ແລງ​ຈົນ​ເຖິງ​ເຊົ້າ ເມກ​ຢູ່​ເທິງ​ຫໍເຕັນ​ນັ້ນ​ເບິ່ງ​ຄື​ວ່າ​ໄຟ.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ຕົວເລກ</a:t>
            </a:r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ສະບັບເລກທີ 24</a:t>
            </a:r>
            <a:r xmlns:a="http://schemas.openxmlformats.org/drawingml/2006/main">
              <a:rPr lang="l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ໄດ້</a:t>
            </a:r>
            <a:r xmlns:a="http://schemas.openxmlformats.org/drawingml/2006/main">
              <a:rPr lang="l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ຄໍາ</a:t>
            </a:r>
            <a:r xmlns:a="http://schemas.openxmlformats.org/drawingml/2006/main">
              <a:rPr lang="l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ຂອງ</a:t>
            </a:r>
            <a:r xmlns:a="http://schemas.openxmlformats.org/drawingml/2006/main">
              <a:rPr lang="l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ພຣະເຈົ້າ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400"/>
              <a:t>​ເມືອງ​ເຢລິໂກ​ພັງ​ລົງ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lo" altLang="ko-KR" sz="3200"/>
              <a:t>ພຣະເຈົ້າແມ່ນ?</a:t>
            </a:r>
            <a:r xmlns:a="http://schemas.openxmlformats.org/drawingml/2006/main">
              <a:rPr lang="l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sz="3600">
                <a:solidFill>
                  <a:srgbClr val="C00000"/>
                </a:solidFill>
              </a:rPr>
              <a:t>ພຣະເຈົ້າ..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ພຣະ​ເຈົ້າ​ນຳ​ພາ​ເຮົາ​ດ້ວຍ​ແຜນ​ການ​ທີ່​ດີ​ເລີດ​ຂອງ​ພຣະ​ອົງ. ບໍ່ມີຄວາມຜິດພາດໃນແຜນການຂອງພຣະເຈົ້າ.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ພຣະຄໍາຂອງມື້ນີ້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ໃນ​ຮອບ​ທີ​ເຈັດ ເມື່ອ​ພວກ​ປະໂຣຫິດ​ເປົ່າແກ ໂຢຊວຍ​ຈຶ່ງ​ສັ່ງ​ປະຊາຊົນ​ວ່າ, “ຈົ່ງ​ຮ້ອງ​ຂຶ້ນ ເພາະ​ພຣະເຈົ້າຢາເວ​ໄດ້​ມອບ​ເມືອງ​ໃຫ້​ເຈົ້າ!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ໂຢຊວຍ</a:t>
            </a:r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ຊາວ​ອິດສະລາແອນ​ຢາກ​ເຂົ້າ​ໄປ​ໃນ​ແຜ່ນດິນ​ທີ່​ສັນຍາ​ໄວ້. ແຕ່​ເມືອງ​ເຢລິໂກ​ເຊິ່ງ​ເປັນ​ວິຫານ​ໃຫຍ່​ໄດ້​ຂັດຂວາງ​ທາງ​ຂອງ​ເຂົາ​ເຈົ້າ.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ພະເຈົ້າ​ບອກ​ໂຢຊວຍ​ຜູ້​ເປັນ​ຜູ້​ນຳ​ພວກ​ເຂົາ​ວ່າ​ຈະ​ທຳລາຍ​ເມືອງ​ເຢຣິໂກ​ແນວ​ໃດ.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ປະຊາຊົນ​ອິດສະລາແອນ​ໄດ້​ຍ່າງ​ອ້ອມ​ກຳແພງ​ເມືອງ​ເຢລິໂກ​ເປັນ​ເວລາ​ເຈັດ​ວັນ​ຕາມ​ຄຳ​ສັ່ງ​ຂອງ​ພະເຈົ້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ໃນ​ຂະນະ​ທີ່​ເຂົາ​ເຈົ້າ​ຍ່າງ​ອ້ອມ​ກຳແພງ​ເປັນ​ເວລາ​ຫົກ​ມື້, ແຕ່​ລະ​ມື້​ເປັນ​ເວລາ​ໜຶ່ງ, ເມືອງ​ເຢລິໂກ​ບໍ່​ໄດ້​ຍ້າຍ​ນິ້ວ.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ໃນ​ວັນ​ທີ​ເຈັດ ພວກ​ເຂົາ​ໄດ້​ເດີນ​ທັບ​ອ້ອມ​ຮອບ​ນັ້ນ​ເຈັດ​ເທື່ອ. ໃນ​ເວລາ​ທີ່​ເຈັດ​ອ້ອມ​ຮອບ, ພວກ​ເຂົາ​ຮ້ອງ​ດັງ​ຂຶ້ນ, ຝາ​ກໍ​ພັງ​ລົງ.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ບົດຮຽນມື້ນີ້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ຊາວ​ອິດສະລາແອນ​ບໍ່​ສາມາດ​ທຳລາຍ​ເມືອງ​ເຢລິໂກ​ດ້ວຍ​ອຳນາດ​ຂອງ​ຕົນ. ແຕ່​ພະເຈົ້າ​ທຳລາຍ​ເມືອງ​ເຢລິໂກ​ດ້ວຍ​ອຳນາດ​ຂອງ​ພະອົງ​ເອງ​ສຳລັບ​ເຂົາ​ເຈົ້າ.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ຊາວ​ອິດສະລາແອນ​ໄດ້​ຮັບ​ໄຊຊະນະ​ໂດຍ​ການ​ເຊື່ອ​ຟັງ​ພະເຈົ້າ.</a:t>
            </a:r>
          </a:p>
          <a:p>
            <a:pPr xmlns:a="http://schemas.openxmlformats.org/drawingml/2006/main" algn="ctr"/>
            <a:r xmlns:a="http://schemas.openxmlformats.org/drawingml/2006/main">
              <a:rPr lang="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ຂໍ​ໃຫ້​ເຮົາ​ດຳລົງ​ຊີວິດ​ໃນ​ການ​ເຊື່ອ​ຟັງ​ພຣະ​ເຈົ້າ.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l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ຂໍ​ຂອບ​ໃຈ​ພຣະ​ເຈົ້າ​ທີ່​ເຮັດ​ໃຫ້​ພວກ​ເຮົາ​ຊະ​ນະ!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3200"/>
              <a:t>ພຣະເຈົ້າ?</a:t>
            </a:r>
            <a:r xmlns:a="http://schemas.openxmlformats.org/drawingml/2006/main">
              <a:rPr lang="l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rgbClr val="C00000"/>
                </a:solidFill>
              </a:rPr>
              <a:t>ພຣະເຈົ້າ..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ພຣະ​ເຈົ້າ​ໃຫ້​ໄຊ​ຊະ​ນະ​ສໍາ​ລັບ​ປະ​ຊາ​ຊົນ​ຂອງ​ພຣະ​ອົງ​ໂດຍ​ຜ່ານ​ການ​ອໍາ​ນາດ​ທີ່​ຍິ່ງ​ໃຫຍ່​ຂອງ​ພຣະ​ອົງ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ພຣະອົງເປັນພຣະເຈົ້າແຫ່ງໄຊຊະນະ!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ຄຳຖາມມື້ນີ້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ພະເຈົ້າ​ສັ່ງ​ຫຍັງ​ໃຫ້​ໂຢຊວຍ​ທຳລາຍ​ເມືອງ​ເຢລິໂກ?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​ຖິ້ມ​ກ້ອນ​ຫີນ​ໃສ່​ເມືອງ​ເຢລິໂກ​ເປັນ​ເວລາ​ເຈັດ​ວັນ.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ອະ​ທິ​ຖານ​ສໍາ​ລັບ​ເຈັດ​ມື້​ສໍາ​ລັບ​ການ Jericho​.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ຈົ່ງ​ຮ້ອງ​ເພງ​ສັນລະເສີນ​ເມືອງ​ເຢລິໂກ​ເຈັດ​ວັນ.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ເດືອນ​ມີ​ນາ​ກໍາ​ແພງ​ເມືອງ​ເຢ​ຣິ​ໂກ​ສໍາ​ລັບ​ເຈັດ​ມື້​ແລະ​ຢູ່​ທີ່</a:t>
            </a:r>
          </a:p>
          <a:p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ມື້ສຸດທ້າຍໃຫ້ຮ້ອງດັງໆ.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lo" altLang="ko-KR" sz="2800">
                <a:solidFill>
                  <a:srgbClr val="FF0000"/>
                </a:solidFill>
              </a:rPr>
              <a:t>ເດືອນ​ມີ​ນາ​ກໍາ​ແພງ​ເມືອງ​ເຢ​ຣິ​ໂກ​ສໍາ​ລັບ​ເຈັດ​ມື້​ແລະ​ຢູ່​ທີ່</a:t>
            </a:r>
          </a:p>
          <a:p>
            <a:r xmlns:a="http://schemas.openxmlformats.org/drawingml/2006/main">
              <a:rPr lang="lo" altLang="ko-KR" sz="2800">
                <a:solidFill>
                  <a:srgbClr val="FF0000"/>
                </a:solidFill>
              </a:rPr>
              <a:t>ມື້ສຸດທ້າຍໃຫ້ຮ້ອງດັງໆ.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lo" altLang="ko-KR" sz="4000">
                <a:solidFill>
                  <a:srgbClr val="FF0000"/>
                </a:solidFill>
              </a:rPr>
              <a:t>ພຣະຄໍາຂອງມື້ນີ້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l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ໃນ​ຮອບ​ທີ​ເຈັດ ເມື່ອ​ພວກ​ປະໂຣຫິດ​ເປົ່າແກ ໂຢຊວຍ​ຈຶ່ງ​ສັ່ງ​ປະຊາຊົນ​ວ່າ, “ຈົ່ງ​ຮ້ອງ​ຂຶ້ນ ເພາະ​ພຣະເຈົ້າຢາເວ​ໄດ້​ມອບ​ເມືອງ​ໃຫ້​ເຈົ້າ!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ໂຢຊວຍ</a:t>
            </a:r>
            <a:r xmlns:a="http://schemas.openxmlformats.org/drawingml/2006/main">
              <a:rPr lang="l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